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1" r:id="rId5"/>
    <p:sldMasterId id="2147483722" r:id="rId6"/>
    <p:sldMasterId id="2147483723" r:id="rId7"/>
    <p:sldMasterId id="2147483724" r:id="rId8"/>
    <p:sldMasterId id="2147483725" r:id="rId9"/>
    <p:sldMasterId id="2147483726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Source Sans Pro Light"/>
      <p:regular r:id="rId68"/>
      <p:bold r:id="rId69"/>
      <p:italic r:id="rId70"/>
      <p:boldItalic r:id="rId71"/>
    </p:embeddedFont>
    <p:embeddedFont>
      <p:font typeface="Content"/>
      <p:regular r:id="rId72"/>
      <p:bold r:id="rId73"/>
    </p:embeddedFont>
    <p:embeddedFont>
      <p:font typeface="Arial Black"/>
      <p:regular r:id="rId74"/>
    </p:embeddedFont>
    <p:embeddedFont>
      <p:font typeface="Oswald"/>
      <p:regular r:id="rId75"/>
      <p:bold r:id="rId76"/>
    </p:embeddedFont>
    <p:embeddedFont>
      <p:font typeface="Source Sans Pr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C8A4380-41B1-4A8E-A4D1-60089551A097}">
  <a:tblStyle styleId="{2C8A4380-41B1-4A8E-A4D1-60089551A097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80" Type="http://schemas.openxmlformats.org/officeDocument/2006/relationships/font" Target="fonts/SourceSansPro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Content-bold.fntdata"/><Relationship Id="rId72" Type="http://schemas.openxmlformats.org/officeDocument/2006/relationships/font" Target="fonts/Content-regular.fntdata"/><Relationship Id="rId31" Type="http://schemas.openxmlformats.org/officeDocument/2006/relationships/slide" Target="slides/slide20.xml"/><Relationship Id="rId75" Type="http://schemas.openxmlformats.org/officeDocument/2006/relationships/font" Target="fonts/Oswald-regular.fntdata"/><Relationship Id="rId30" Type="http://schemas.openxmlformats.org/officeDocument/2006/relationships/slide" Target="slides/slide19.xml"/><Relationship Id="rId74" Type="http://schemas.openxmlformats.org/officeDocument/2006/relationships/font" Target="fonts/ArialBlack-regular.fntdata"/><Relationship Id="rId33" Type="http://schemas.openxmlformats.org/officeDocument/2006/relationships/slide" Target="slides/slide22.xml"/><Relationship Id="rId77" Type="http://schemas.openxmlformats.org/officeDocument/2006/relationships/font" Target="fonts/SourceSansPro-regular.fntdata"/><Relationship Id="rId32" Type="http://schemas.openxmlformats.org/officeDocument/2006/relationships/slide" Target="slides/slide21.xml"/><Relationship Id="rId76" Type="http://schemas.openxmlformats.org/officeDocument/2006/relationships/font" Target="fonts/Oswald-bold.fntdata"/><Relationship Id="rId35" Type="http://schemas.openxmlformats.org/officeDocument/2006/relationships/slide" Target="slides/slide24.xml"/><Relationship Id="rId79" Type="http://schemas.openxmlformats.org/officeDocument/2006/relationships/font" Target="fonts/SourceSansPro-italic.fntdata"/><Relationship Id="rId34" Type="http://schemas.openxmlformats.org/officeDocument/2006/relationships/slide" Target="slides/slide23.xml"/><Relationship Id="rId78" Type="http://schemas.openxmlformats.org/officeDocument/2006/relationships/font" Target="fonts/SourceSansPro-bold.fntdata"/><Relationship Id="rId71" Type="http://schemas.openxmlformats.org/officeDocument/2006/relationships/font" Target="fonts/SourceSansProLight-boldItalic.fntdata"/><Relationship Id="rId70" Type="http://schemas.openxmlformats.org/officeDocument/2006/relationships/font" Target="fonts/SourceSansProLight-italic.fntdata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4" Type="http://schemas.openxmlformats.org/officeDocument/2006/relationships/font" Target="fonts/Roboto-regular.fntdata"/><Relationship Id="rId63" Type="http://schemas.openxmlformats.org/officeDocument/2006/relationships/slide" Target="slides/slide52.xml"/><Relationship Id="rId22" Type="http://schemas.openxmlformats.org/officeDocument/2006/relationships/slide" Target="slides/slide11.xml"/><Relationship Id="rId66" Type="http://schemas.openxmlformats.org/officeDocument/2006/relationships/font" Target="fonts/Roboto-italic.fntdata"/><Relationship Id="rId21" Type="http://schemas.openxmlformats.org/officeDocument/2006/relationships/slide" Target="slides/slide10.xml"/><Relationship Id="rId65" Type="http://schemas.openxmlformats.org/officeDocument/2006/relationships/font" Target="fonts/Roboto-bold.fntdata"/><Relationship Id="rId24" Type="http://schemas.openxmlformats.org/officeDocument/2006/relationships/slide" Target="slides/slide13.xml"/><Relationship Id="rId68" Type="http://schemas.openxmlformats.org/officeDocument/2006/relationships/font" Target="fonts/SourceSansProLight-regular.fntdata"/><Relationship Id="rId23" Type="http://schemas.openxmlformats.org/officeDocument/2006/relationships/slide" Target="slides/slide12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SourceSansProLight-bold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en.io/_danko/pen/AXdJLR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andbox.io/embed/github/pfrancug/LoginPanel/tree/master/" TargetMode="External"/><Relationship Id="rId3" Type="http://schemas.openxmlformats.org/officeDocument/2006/relationships/hyperlink" Target="https://www.metaweather.com/924938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7855cb70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57855cb70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a2d15bb2f_6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5a2d15bb2f_6_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5a2d15bb2f_6_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a2d15bb2f_6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5a2d15bb2f_6_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5a2d15bb2f_6_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a2d15bb2f_6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5a2d15bb2f_6_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5a2d15bb2f_6_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a2d15bb2f_6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5a2d15bb2f_6_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5a2d15bb2f_6_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a2d15bb2f_6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5a2d15bb2f_6_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Stateful components are always class components. As previously mentioned, stateful components have a state that gets initialized in the constructor. 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https://codepen.io/_danko/pen/AXdJLR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5a2d15bb2f_6_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a2d15bb2f_6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5a2d15bb2f_6_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either a function or a class for creating stateless components. But unless you need to use a lifecycle hook in your components, you should go for stateless functional components.</a:t>
            </a:r>
            <a:endParaRPr/>
          </a:p>
        </p:txBody>
      </p:sp>
      <p:sp>
        <p:nvSpPr>
          <p:cNvPr id="610" name="Google Shape;610;g5a2d15bb2f_6_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a2d15bb2f_2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5a2d15bb2f_2_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5a2d15bb2f_2_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a2d15bb2f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5a2d15bb2f_2_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5a2d15bb2f_2_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a2d15bb2f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5a2d15bb2f_2_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5a2d15bb2f_2_1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a2d15bb2f_2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5a2d15bb2f_2_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5a2d15bb2f_2_1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7820a9527_2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57820a9527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57820a9527_2_1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a2d15bb2f_2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5a2d15bb2f_2_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5a2d15bb2f_2_1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a2d15bb2f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5a2d15bb2f_10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5a2d15bb2f_10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a2d15bb2f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5a2d15bb2f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5a2d15bb2f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a2d15bb2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5a2d15bb2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5a2d15bb2f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a2d15bb2f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5a2d15bb2f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5a2d15bb2f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a2d15bb2f_10_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5a2d15bb2f_1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a2d15bb2f_10_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5a2d15bb2f_1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a2d15bb2f_10_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5a2d15bb2f_1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a2d15bb2f_10_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5a2d15bb2f_1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a2d15bb2f_6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5a2d15bb2f_6_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components will deal with the behavioral part. A container component tells the presentational component what should be rendered using props. It shouldn't contain limited DOM markups and styles. If you're using Redux, a container component contains the code that dispatches an action to a store. Alternatively, this is the place where you should place your API calls and store the result into the component's state. </a:t>
            </a: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Coupled with Redux</a:t>
            </a:r>
            <a:endParaRPr/>
          </a:p>
        </p:txBody>
      </p:sp>
      <p:sp>
        <p:nvSpPr>
          <p:cNvPr id="745" name="Google Shape;745;g5a2d15bb2f_6_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a2d15bb2f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5a2d15bb2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a2d15bb2f_0_2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5a2d15bb2f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5a2d15bb2f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components will deal with the behavioral part. A container component tells the presentational component what should be rendered using props. It shouldn't contain limited DOM markups and styles. If you're using Redux, a container component contains the code that dispatches an action to a store. Alternatively, this is the place where you should place your API calls and store the result into the component's state. </a:t>
            </a: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Coupled with Redux</a:t>
            </a:r>
            <a:endParaRPr/>
          </a:p>
        </p:txBody>
      </p:sp>
      <p:sp>
        <p:nvSpPr>
          <p:cNvPr id="755" name="Google Shape;755;g5a2d15bb2f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a2d15bb2f_6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5a2d15bb2f_6_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components will deal with the behavioral part. A container component tells the presentational component what should be rendered using props. It shouldn't contain limited DOM markups and styles. If you're using Redux, a container component contains the code that dispatches an action to a store. Alternatively, this is the place where you should place your API calls and store the result into the component's state. </a:t>
            </a: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Coupled with Redux</a:t>
            </a:r>
            <a:endParaRPr/>
          </a:p>
        </p:txBody>
      </p:sp>
      <p:sp>
        <p:nvSpPr>
          <p:cNvPr id="765" name="Google Shape;765;g5a2d15bb2f_6_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a2d15bb2f_6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5a2d15bb2f_6_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components will deal with the behavioral part. A container component tells the presentational component what should be rendered using props. It shouldn't contain limited DOM markups and styles. If you're using Redux, a container component contains the code that dispatches an action to a store. Alternatively, this is the place where you should place your API calls and store the result into the component's state. </a:t>
            </a: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Coupled with Redux</a:t>
            </a:r>
            <a:endParaRPr/>
          </a:p>
        </p:txBody>
      </p:sp>
      <p:sp>
        <p:nvSpPr>
          <p:cNvPr id="775" name="Google Shape;775;g5a2d15bb2f_6_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5a2d15bb2f_6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5a2d15bb2f_6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components will deal with the behavioral part. A container component tells the presentational component what should be rendered using props. It shouldn't contain limited DOM markups and styles. If you're using Redux, a container component contains the code that dispatches an action to a store. Alternatively, this is the place where you should place your API calls and store the result into the component's state. </a:t>
            </a: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Coupled with Redux</a:t>
            </a:r>
            <a:endParaRPr/>
          </a:p>
        </p:txBody>
      </p:sp>
      <p:sp>
        <p:nvSpPr>
          <p:cNvPr id="785" name="Google Shape;785;g5a2d15bb2f_6_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a2d15bb2f_6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5a2d15bb2f_6_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components will deal with the behavioral part. A container component tells the presentational component what should be rendered using props. It shouldn't contain limited DOM markups and styles. If you're using Redux, a container component contains the code that dispatches an action to a store. Alternatively, this is the place where you should place your API calls and store the result into the component's state. </a:t>
            </a: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Coupled with Redux</a:t>
            </a:r>
            <a:endParaRPr/>
          </a:p>
        </p:txBody>
      </p:sp>
      <p:sp>
        <p:nvSpPr>
          <p:cNvPr id="795" name="Google Shape;795;g5a2d15bb2f_6_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a2d15bb2f_6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5a2d15bb2f_6_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5a2d15bb2f_6_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a2d15bb2f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5a2d15bb2f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5a2d15bb2f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5a2d15bb2f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5a2d15bb2f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5a2d15bb2f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a2d15bb2f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5a2d15bb2f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5a2d15bb2f_0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7820a9527_2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57820a9527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57820a9527_2_2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a2d15bb2f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5a2d15bb2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5a2d15bb2f_0_2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7855cb70b_6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g57855cb70b_6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57855cb70b_6_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7855cb70b_6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57855cb70b_6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57855cb70b_6_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7855cb70b_6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57855cb70b_6_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57855cb70b_6_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7855cb70b_6_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57855cb70b_6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57855cb70b_6_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57855cb70b_6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7855cb70b_6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57855cb70b_6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57855cb70b_6_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57855cb70b_6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7855cb70b_6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57855cb70b_6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7855cb70b_6_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57855cb70b_6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7855cb70b_6_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57855cb70b_6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a2d15bb2f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5a2d15bb2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5a2d15bb2f_0_2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57855cb70b_6_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57855cb70b_6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7855cb70b_6_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57855cb70b_6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5a2d15bb2f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5a2d15bb2f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https://codesandbox.io/embed/github/pfrancug/LoginPanel/tree/master/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https://www.metaweather.com/924938/</a:t>
            </a:r>
            <a:endParaRPr/>
          </a:p>
        </p:txBody>
      </p:sp>
      <p:sp>
        <p:nvSpPr>
          <p:cNvPr id="975" name="Google Shape;975;g5a2d15bb2f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a2d15bb2f_0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5a2d15bb2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5a2d15bb2f_0_2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a2d15bb2f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5a2d15bb2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5a2d15bb2f_0_2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a2d15bb2f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5a2d15bb2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5a2d15bb2f_0_2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a2d15bb2f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5a2d15bb2f_6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5a2d15bb2f_6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g"/><Relationship Id="rId3" Type="http://schemas.openxmlformats.org/officeDocument/2006/relationships/image" Target="../media/image7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Content">
  <p:cSld name="Title &amp;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356616" y="1076705"/>
            <a:ext cx="843076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3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List">
  <p:cSld name="Numbered Lis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52473" y="1079897"/>
            <a:ext cx="843076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084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Trebuchet MS"/>
              <a:buAutoNum type="arabicPeriod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List">
  <p:cSld name="Bulleted Lis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60363" y="1079897"/>
            <a:ext cx="843076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List with Graphic">
  <p:cSld name="Bullet List with Graphic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>
            <p:ph idx="2" type="pic"/>
          </p:nvPr>
        </p:nvSpPr>
        <p:spPr>
          <a:xfrm>
            <a:off x="5029200" y="683204"/>
            <a:ext cx="411480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60363" y="1079897"/>
            <a:ext cx="4343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Bulleted list">
  <p:cSld name="Title with Bulleted lis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48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18148" y="1009097"/>
            <a:ext cx="1748991" cy="221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4850" lIns="68575" spcFirstLastPara="1" rIns="68575" wrap="square" tIns="5485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20"/>
          <p:cNvCxnSpPr/>
          <p:nvPr/>
        </p:nvCxnSpPr>
        <p:spPr>
          <a:xfrm rot="10800000">
            <a:off x="3048000" y="692727"/>
            <a:ext cx="0" cy="4182341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20"/>
          <p:cNvCxnSpPr/>
          <p:nvPr/>
        </p:nvCxnSpPr>
        <p:spPr>
          <a:xfrm rot="10800000">
            <a:off x="6096000" y="692727"/>
            <a:ext cx="0" cy="4182341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cxnSp>
        <p:nvCxnSpPr>
          <p:cNvPr id="80" name="Google Shape;80;p20"/>
          <p:cNvCxnSpPr/>
          <p:nvPr/>
        </p:nvCxnSpPr>
        <p:spPr>
          <a:xfrm rot="10800000">
            <a:off x="0" y="2784332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 Members">
  <p:cSld name="Team Member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2847629" y="1959270"/>
            <a:ext cx="1162743" cy="221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4850" lIns="68575" spcFirstLastPara="1" rIns="68575" wrap="square" tIns="5485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2442369" y="2216156"/>
            <a:ext cx="1973262" cy="254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4" name="Google Shape;84;p21"/>
          <p:cNvSpPr/>
          <p:nvPr>
            <p:ph idx="3" type="pic"/>
          </p:nvPr>
        </p:nvSpPr>
        <p:spPr>
          <a:xfrm>
            <a:off x="571500" y="900545"/>
            <a:ext cx="1143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9C2D7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4" type="body"/>
          </p:nvPr>
        </p:nvSpPr>
        <p:spPr>
          <a:xfrm>
            <a:off x="561629" y="1959270"/>
            <a:ext cx="1162743" cy="221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4850" lIns="68575" spcFirstLastPara="1" rIns="68575" wrap="square" tIns="5485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5" type="body"/>
          </p:nvPr>
        </p:nvSpPr>
        <p:spPr>
          <a:xfrm>
            <a:off x="156369" y="2216156"/>
            <a:ext cx="1973262" cy="254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6" type="body"/>
          </p:nvPr>
        </p:nvSpPr>
        <p:spPr>
          <a:xfrm>
            <a:off x="5133629" y="1959270"/>
            <a:ext cx="1162743" cy="221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4850" lIns="68575" spcFirstLastPara="1" rIns="68575" wrap="square" tIns="5485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7" type="body"/>
          </p:nvPr>
        </p:nvSpPr>
        <p:spPr>
          <a:xfrm>
            <a:off x="4728369" y="2216156"/>
            <a:ext cx="1973262" cy="254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8" type="body"/>
          </p:nvPr>
        </p:nvSpPr>
        <p:spPr>
          <a:xfrm>
            <a:off x="7419629" y="1959270"/>
            <a:ext cx="1162743" cy="221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4850" lIns="68575" spcFirstLastPara="1" rIns="68575" wrap="square" tIns="5485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9" type="body"/>
          </p:nvPr>
        </p:nvSpPr>
        <p:spPr>
          <a:xfrm>
            <a:off x="7014369" y="2216156"/>
            <a:ext cx="1973262" cy="254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1" name="Google Shape;91;p21"/>
          <p:cNvSpPr/>
          <p:nvPr>
            <p:ph idx="13" type="pic"/>
          </p:nvPr>
        </p:nvSpPr>
        <p:spPr>
          <a:xfrm>
            <a:off x="2857500" y="900545"/>
            <a:ext cx="1143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9C2D7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2" name="Google Shape;92;p21"/>
          <p:cNvSpPr/>
          <p:nvPr>
            <p:ph idx="14" type="pic"/>
          </p:nvPr>
        </p:nvSpPr>
        <p:spPr>
          <a:xfrm>
            <a:off x="5143500" y="900545"/>
            <a:ext cx="1143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9C2D7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Google Shape;93;p21"/>
          <p:cNvSpPr/>
          <p:nvPr>
            <p:ph idx="15" type="pic"/>
          </p:nvPr>
        </p:nvSpPr>
        <p:spPr>
          <a:xfrm>
            <a:off x="7429500" y="900545"/>
            <a:ext cx="1143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9C2D7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cxnSp>
        <p:nvCxnSpPr>
          <p:cNvPr id="94" name="Google Shape;94;p21"/>
          <p:cNvCxnSpPr/>
          <p:nvPr/>
        </p:nvCxnSpPr>
        <p:spPr>
          <a:xfrm rot="10800000">
            <a:off x="2286000" y="699517"/>
            <a:ext cx="0" cy="4152154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21"/>
          <p:cNvCxnSpPr/>
          <p:nvPr/>
        </p:nvCxnSpPr>
        <p:spPr>
          <a:xfrm flipH="1" rot="10800000">
            <a:off x="4571999" y="708319"/>
            <a:ext cx="1" cy="4143353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1"/>
          <p:cNvCxnSpPr/>
          <p:nvPr/>
        </p:nvCxnSpPr>
        <p:spPr>
          <a:xfrm flipH="1" rot="10800000">
            <a:off x="6857999" y="699517"/>
            <a:ext cx="1" cy="4152155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1"/>
          <p:cNvSpPr txBox="1"/>
          <p:nvPr>
            <p:ph idx="16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7" type="body"/>
          </p:nvPr>
        </p:nvSpPr>
        <p:spPr>
          <a:xfrm>
            <a:off x="228600" y="2628900"/>
            <a:ext cx="1828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8" type="body"/>
          </p:nvPr>
        </p:nvSpPr>
        <p:spPr>
          <a:xfrm>
            <a:off x="2514600" y="2628900"/>
            <a:ext cx="1828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9" type="body"/>
          </p:nvPr>
        </p:nvSpPr>
        <p:spPr>
          <a:xfrm>
            <a:off x="4800600" y="2628900"/>
            <a:ext cx="1828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20" type="body"/>
          </p:nvPr>
        </p:nvSpPr>
        <p:spPr>
          <a:xfrm>
            <a:off x="7086600" y="2628900"/>
            <a:ext cx="1828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Steps">
  <p:cSld name="4 Step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0" y="704850"/>
            <a:ext cx="9144000" cy="278376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910709" y="911155"/>
            <a:ext cx="464582" cy="348436"/>
          </a:xfrm>
          <a:prstGeom prst="ellipse">
            <a:avLst/>
          </a:prstGeom>
          <a:solidFill>
            <a:srgbClr val="2FC2D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2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/>
          </a:p>
        </p:txBody>
      </p:sp>
      <p:sp>
        <p:nvSpPr>
          <p:cNvPr id="105" name="Google Shape;105;p22"/>
          <p:cNvSpPr/>
          <p:nvPr/>
        </p:nvSpPr>
        <p:spPr>
          <a:xfrm>
            <a:off x="3196709" y="911155"/>
            <a:ext cx="464582" cy="348436"/>
          </a:xfrm>
          <a:prstGeom prst="ellipse">
            <a:avLst/>
          </a:prstGeom>
          <a:solidFill>
            <a:srgbClr val="2FC2D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2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/>
          </a:p>
        </p:txBody>
      </p:sp>
      <p:sp>
        <p:nvSpPr>
          <p:cNvPr id="106" name="Google Shape;106;p22"/>
          <p:cNvSpPr/>
          <p:nvPr/>
        </p:nvSpPr>
        <p:spPr>
          <a:xfrm>
            <a:off x="7768709" y="911155"/>
            <a:ext cx="464582" cy="348436"/>
          </a:xfrm>
          <a:prstGeom prst="ellipse">
            <a:avLst/>
          </a:prstGeom>
          <a:solidFill>
            <a:srgbClr val="2FC2D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2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5482709" y="911155"/>
            <a:ext cx="464582" cy="348436"/>
          </a:xfrm>
          <a:prstGeom prst="ellipse">
            <a:avLst/>
          </a:prstGeom>
          <a:solidFill>
            <a:srgbClr val="2FC2D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2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/>
          </a:p>
        </p:txBody>
      </p:sp>
      <p:cxnSp>
        <p:nvCxnSpPr>
          <p:cNvPr id="108" name="Google Shape;108;p22"/>
          <p:cNvCxnSpPr/>
          <p:nvPr/>
        </p:nvCxnSpPr>
        <p:spPr>
          <a:xfrm rot="10800000">
            <a:off x="2286000" y="699517"/>
            <a:ext cx="0" cy="4152154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22"/>
          <p:cNvCxnSpPr/>
          <p:nvPr/>
        </p:nvCxnSpPr>
        <p:spPr>
          <a:xfrm flipH="1" rot="10800000">
            <a:off x="4571999" y="708319"/>
            <a:ext cx="1" cy="4143353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22"/>
          <p:cNvCxnSpPr/>
          <p:nvPr/>
        </p:nvCxnSpPr>
        <p:spPr>
          <a:xfrm flipH="1" rot="10800000">
            <a:off x="6857999" y="699517"/>
            <a:ext cx="1" cy="4152155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228600" y="1951101"/>
            <a:ext cx="18288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3" type="body"/>
          </p:nvPr>
        </p:nvSpPr>
        <p:spPr>
          <a:xfrm>
            <a:off x="2514600" y="1951101"/>
            <a:ext cx="18288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4" type="body"/>
          </p:nvPr>
        </p:nvSpPr>
        <p:spPr>
          <a:xfrm>
            <a:off x="4800600" y="1951101"/>
            <a:ext cx="18288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5" type="body"/>
          </p:nvPr>
        </p:nvSpPr>
        <p:spPr>
          <a:xfrm>
            <a:off x="7086600" y="1951101"/>
            <a:ext cx="18288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6" type="body"/>
          </p:nvPr>
        </p:nvSpPr>
        <p:spPr>
          <a:xfrm>
            <a:off x="228600" y="1351026"/>
            <a:ext cx="1828800" cy="534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7" type="body"/>
          </p:nvPr>
        </p:nvSpPr>
        <p:spPr>
          <a:xfrm>
            <a:off x="2514600" y="1351026"/>
            <a:ext cx="1828800" cy="534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8" type="body"/>
          </p:nvPr>
        </p:nvSpPr>
        <p:spPr>
          <a:xfrm>
            <a:off x="4800600" y="1351026"/>
            <a:ext cx="1828800" cy="534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9" type="body"/>
          </p:nvPr>
        </p:nvSpPr>
        <p:spPr>
          <a:xfrm>
            <a:off x="7086600" y="1351026"/>
            <a:ext cx="1828800" cy="534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Steps">
  <p:cSld name="3 Step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1" y="694749"/>
            <a:ext cx="778669" cy="4182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FC2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575866" y="2608236"/>
            <a:ext cx="411480" cy="308610"/>
          </a:xfrm>
          <a:prstGeom prst="ellipse">
            <a:avLst/>
          </a:prstGeom>
          <a:solidFill>
            <a:srgbClr val="2FC2D9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2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/>
          </a:p>
        </p:txBody>
      </p:sp>
      <p:cxnSp>
        <p:nvCxnSpPr>
          <p:cNvPr id="123" name="Google Shape;123;p23"/>
          <p:cNvCxnSpPr/>
          <p:nvPr/>
        </p:nvCxnSpPr>
        <p:spPr>
          <a:xfrm rot="10800000">
            <a:off x="0" y="3475182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23"/>
          <p:cNvSpPr/>
          <p:nvPr/>
        </p:nvSpPr>
        <p:spPr>
          <a:xfrm>
            <a:off x="575866" y="1222782"/>
            <a:ext cx="411480" cy="30861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2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/>
          </a:p>
        </p:txBody>
      </p:sp>
      <p:cxnSp>
        <p:nvCxnSpPr>
          <p:cNvPr id="125" name="Google Shape;125;p23"/>
          <p:cNvCxnSpPr/>
          <p:nvPr/>
        </p:nvCxnSpPr>
        <p:spPr>
          <a:xfrm rot="10800000">
            <a:off x="0" y="2089728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23"/>
          <p:cNvSpPr/>
          <p:nvPr/>
        </p:nvSpPr>
        <p:spPr>
          <a:xfrm>
            <a:off x="575866" y="3993691"/>
            <a:ext cx="411480" cy="308610"/>
          </a:xfrm>
          <a:prstGeom prst="ellipse">
            <a:avLst/>
          </a:prstGeom>
          <a:solidFill>
            <a:srgbClr val="2FC2D9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2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117600" y="1066800"/>
            <a:ext cx="17907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3086100" y="904875"/>
            <a:ext cx="566420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3" type="body"/>
          </p:nvPr>
        </p:nvSpPr>
        <p:spPr>
          <a:xfrm>
            <a:off x="1117600" y="2428875"/>
            <a:ext cx="17907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3086100" y="2266950"/>
            <a:ext cx="566420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5" type="body"/>
          </p:nvPr>
        </p:nvSpPr>
        <p:spPr>
          <a:xfrm>
            <a:off x="1117600" y="3810000"/>
            <a:ext cx="17907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6" type="body"/>
          </p:nvPr>
        </p:nvSpPr>
        <p:spPr>
          <a:xfrm>
            <a:off x="3086100" y="3648075"/>
            <a:ext cx="566420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7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- without image">
  <p:cSld name="Case Study - without imag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1808738" y="89634"/>
            <a:ext cx="6457956" cy="543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 Black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137" name="Google Shape;137;p24"/>
          <p:cNvCxnSpPr/>
          <p:nvPr/>
        </p:nvCxnSpPr>
        <p:spPr>
          <a:xfrm>
            <a:off x="1667934" y="246349"/>
            <a:ext cx="0" cy="2057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4"/>
          <p:cNvCxnSpPr/>
          <p:nvPr/>
        </p:nvCxnSpPr>
        <p:spPr>
          <a:xfrm rot="10800000">
            <a:off x="9144000" y="707788"/>
            <a:ext cx="0" cy="4198874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4777866" y="1321135"/>
            <a:ext cx="39319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C2D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30200" lvl="1" marL="914400" marR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2" type="body"/>
          </p:nvPr>
        </p:nvSpPr>
        <p:spPr>
          <a:xfrm>
            <a:off x="363536" y="1321135"/>
            <a:ext cx="39319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1150" lvl="1" marL="914400" marR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1150" lvl="2" marL="13716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1" name="Google Shape;141;p24"/>
          <p:cNvSpPr/>
          <p:nvPr>
            <p:ph idx="3" type="pic"/>
          </p:nvPr>
        </p:nvSpPr>
        <p:spPr>
          <a:xfrm>
            <a:off x="400004" y="192233"/>
            <a:ext cx="113554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4" type="body"/>
          </p:nvPr>
        </p:nvSpPr>
        <p:spPr>
          <a:xfrm>
            <a:off x="418148" y="1009097"/>
            <a:ext cx="1748991" cy="221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4850" lIns="68575" spcFirstLastPara="1" rIns="68575" wrap="square" tIns="5485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5" type="body"/>
          </p:nvPr>
        </p:nvSpPr>
        <p:spPr>
          <a:xfrm>
            <a:off x="4825048" y="1009097"/>
            <a:ext cx="1748991" cy="221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4850" lIns="68575" spcFirstLastPara="1" rIns="68575" wrap="square" tIns="5485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se Study with image">
  <p:cSld name="1_Case Study with imag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6" name="Google Shape;146;p25"/>
          <p:cNvSpPr/>
          <p:nvPr/>
        </p:nvSpPr>
        <p:spPr>
          <a:xfrm>
            <a:off x="0" y="4762307"/>
            <a:ext cx="9144000" cy="381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272273" y="202198"/>
            <a:ext cx="5709427" cy="54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 Black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6488844" y="0"/>
            <a:ext cx="2655156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108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6780848" y="704297"/>
            <a:ext cx="2044896" cy="221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4850" lIns="68575" spcFirstLastPara="1" rIns="68575" wrap="square" tIns="5485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2" name="Google Shape;152;p26"/>
          <p:cNvSpPr txBox="1"/>
          <p:nvPr/>
        </p:nvSpPr>
        <p:spPr>
          <a:xfrm>
            <a:off x="6683021" y="1066799"/>
            <a:ext cx="2286000" cy="3268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3736" lvl="0" marL="17373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ru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Lorem ipsum dolor sit amet, minum consec tetur adipiscing elit. </a:t>
            </a:r>
            <a:endParaRPr/>
          </a:p>
          <a:p>
            <a:pPr indent="-173736" lvl="0" marL="173736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ru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Mauris sit amet enim eget odio lorem venenatis egestas. Donec vitae molestie enim. </a:t>
            </a:r>
            <a:endParaRPr/>
          </a:p>
          <a:p>
            <a:pPr indent="-173736" lvl="0" marL="173736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ru" sz="14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Aenean id mauris adipiscing accumsan, iaculis urna sit amet, facilisis velit.</a:t>
            </a:r>
            <a:endParaRPr/>
          </a:p>
        </p:txBody>
      </p:sp>
      <p:cxnSp>
        <p:nvCxnSpPr>
          <p:cNvPr id="153" name="Google Shape;153;p26"/>
          <p:cNvCxnSpPr/>
          <p:nvPr/>
        </p:nvCxnSpPr>
        <p:spPr>
          <a:xfrm rot="10800000">
            <a:off x="6671724" y="567988"/>
            <a:ext cx="2283749" cy="0"/>
          </a:xfrm>
          <a:prstGeom prst="straightConnector1">
            <a:avLst/>
          </a:prstGeom>
          <a:noFill/>
          <a:ln cap="flat" cmpd="sng" w="127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6"/>
          <p:cNvSpPr txBox="1"/>
          <p:nvPr>
            <p:ph type="title"/>
          </p:nvPr>
        </p:nvSpPr>
        <p:spPr>
          <a:xfrm>
            <a:off x="272273" y="202198"/>
            <a:ext cx="5709427" cy="54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 Black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Google Shape;155;p26"/>
          <p:cNvSpPr/>
          <p:nvPr>
            <p:ph idx="3" type="pic"/>
          </p:nvPr>
        </p:nvSpPr>
        <p:spPr>
          <a:xfrm>
            <a:off x="6683021" y="150418"/>
            <a:ext cx="1135543" cy="34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0" y="4762307"/>
            <a:ext cx="9144000" cy="381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9" name="Google Shape;159;p27"/>
          <p:cNvSpPr txBox="1"/>
          <p:nvPr/>
        </p:nvSpPr>
        <p:spPr>
          <a:xfrm>
            <a:off x="781353" y="2496458"/>
            <a:ext cx="648811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872405" y="3852481"/>
            <a:ext cx="5014975" cy="485325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t" bIns="34275" lIns="137150" spcFirstLastPara="1" rIns="137150" wrap="square" tIns="27425"/>
          <a:lstStyle>
            <a:lvl1pPr indent="-228600" lvl="0" marL="457200" marR="0" rtl="0" algn="l">
              <a:spcBef>
                <a:spcPts val="76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228600" lvl="3" marL="18288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228600" lvl="4" marL="22860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872405" y="3359735"/>
            <a:ext cx="3688427" cy="485325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t" bIns="34275" lIns="137150" spcFirstLastPara="1" rIns="137150" wrap="square" tIns="27425"/>
          <a:lstStyle>
            <a:lvl1pPr indent="-228600" lvl="0" marL="457200" marR="0" rtl="0" algn="l">
              <a:spcBef>
                <a:spcPts val="76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228600" lvl="3" marL="18288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228600" lvl="4" marL="22860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4" type="body"/>
          </p:nvPr>
        </p:nvSpPr>
        <p:spPr>
          <a:xfrm>
            <a:off x="866629" y="2457127"/>
            <a:ext cx="3731155" cy="213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5" type="body"/>
          </p:nvPr>
        </p:nvSpPr>
        <p:spPr>
          <a:xfrm>
            <a:off x="872405" y="2873960"/>
            <a:ext cx="5285757" cy="485325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t" bIns="34275" lIns="137150" spcFirstLastPara="1" rIns="137150" wrap="square" tIns="27425"/>
          <a:lstStyle>
            <a:lvl1pPr indent="-228600" lvl="0" marL="457200" marR="0" rtl="0" algn="l">
              <a:spcBef>
                <a:spcPts val="76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228600" lvl="3" marL="18288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228600" lvl="4" marL="22860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ection Title">
  <p:cSld name="1_Section 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tern_ppt.jpg"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781353" y="2496458"/>
            <a:ext cx="648811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872405" y="3852481"/>
            <a:ext cx="5014975" cy="485325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t" bIns="34275" lIns="137150" spcFirstLastPara="1" rIns="137150" wrap="square" tIns="27425"/>
          <a:lstStyle>
            <a:lvl1pPr indent="-228600" lvl="0" marL="457200" marR="0" rtl="0" algn="l">
              <a:spcBef>
                <a:spcPts val="76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228600" lvl="3" marL="18288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228600" lvl="4" marL="22860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2" type="body"/>
          </p:nvPr>
        </p:nvSpPr>
        <p:spPr>
          <a:xfrm>
            <a:off x="872405" y="3359735"/>
            <a:ext cx="3688427" cy="485325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t" bIns="34275" lIns="137150" spcFirstLastPara="1" rIns="137150" wrap="square" tIns="27425"/>
          <a:lstStyle>
            <a:lvl1pPr indent="-228600" lvl="0" marL="457200" marR="0" rtl="0" algn="l">
              <a:spcBef>
                <a:spcPts val="76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228600" lvl="3" marL="18288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228600" lvl="4" marL="22860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3" type="body"/>
          </p:nvPr>
        </p:nvSpPr>
        <p:spPr>
          <a:xfrm>
            <a:off x="866629" y="2457127"/>
            <a:ext cx="3731155" cy="213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4" type="body"/>
          </p:nvPr>
        </p:nvSpPr>
        <p:spPr>
          <a:xfrm>
            <a:off x="872405" y="2873960"/>
            <a:ext cx="5285757" cy="485325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t" bIns="34275" lIns="137150" spcFirstLastPara="1" rIns="137150" wrap="square" tIns="27425"/>
          <a:lstStyle>
            <a:lvl1pPr indent="-228600" lvl="0" marL="457200" marR="0" rtl="0" algn="l">
              <a:spcBef>
                <a:spcPts val="76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228600" lvl="3" marL="18288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228600" lvl="4" marL="2286000" marR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Background Slide">
  <p:cSld name="Color Background Slid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626531" y="2398060"/>
            <a:ext cx="7574494" cy="2191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642264" y="0"/>
            <a:ext cx="9321396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">
  <p:cSld name="Timelin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30"/>
          <p:cNvGraphicFramePr/>
          <p:nvPr/>
        </p:nvGraphicFramePr>
        <p:xfrm>
          <a:off x="-1" y="7013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{2C8A4380-41B1-4A8E-A4D1-60089551A097}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27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M1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M2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M3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M4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Trebuchet MS"/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M5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Trebuchet MS"/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M6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Trebuchet MS"/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M7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Trebuchet MS"/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M8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Trebuchet MS"/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M9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Trebuchet MS"/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M10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Trebuchet MS"/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M11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Trebuchet MS"/>
                        <a:buNone/>
                      </a:pPr>
                      <a:r>
                        <a:rPr b="1" i="0" lang="ru" sz="9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M12</a:t>
                      </a:r>
                      <a:endParaRPr sz="1100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75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69803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69803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69803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69803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69803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69803"/>
                      </a:scheme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/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">
  <p:cSld name="Cover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531466" y="1412416"/>
            <a:ext cx="43161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0" type="dt"/>
          </p:nvPr>
        </p:nvSpPr>
        <p:spPr>
          <a:xfrm>
            <a:off x="625596" y="3843769"/>
            <a:ext cx="1945200" cy="39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875" spcFirstLastPara="1" rIns="182875" wrap="square" tIns="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531466" y="3049747"/>
            <a:ext cx="4316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3937" y="0"/>
            <a:ext cx="3810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/>
          <p:nvPr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880" y="511280"/>
            <a:ext cx="891285" cy="3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with Custom Picture">
  <p:cSld name="Cover with Custom Picture">
    <p:bg>
      <p:bgPr>
        <a:solidFill>
          <a:schemeClr val="accen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531466" y="1412416"/>
            <a:ext cx="43161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0" type="dt"/>
          </p:nvPr>
        </p:nvSpPr>
        <p:spPr>
          <a:xfrm>
            <a:off x="531466" y="3843769"/>
            <a:ext cx="1945200" cy="39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875" spcFirstLastPara="1" rIns="182875" wrap="square" tIns="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531466" y="3049747"/>
            <a:ext cx="4316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4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4"/>
          <p:cNvSpPr txBox="1"/>
          <p:nvPr>
            <p:ph idx="3" type="body"/>
          </p:nvPr>
        </p:nvSpPr>
        <p:spPr>
          <a:xfrm>
            <a:off x="5073801" y="0"/>
            <a:ext cx="5304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880" y="511280"/>
            <a:ext cx="891285" cy="3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421400" y="4877348"/>
            <a:ext cx="2422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</a:pPr>
            <a:r>
              <a:rPr b="0" i="0" lang="ru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CONFIDENTIAL  |  © 2019 EPAM Systems, Inc.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nvas">
  <p:cSld name="Canva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/>
        </p:nvSpPr>
        <p:spPr>
          <a:xfrm>
            <a:off x="130783" y="4877348"/>
            <a:ext cx="2422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</a:pPr>
            <a:r>
              <a:rPr lang="ru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CONFIDENTIAL  |  </a:t>
            </a:r>
            <a:r>
              <a:rPr b="0" i="0" lang="ru" sz="7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2019 EPAM Systems, Inc.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Title">
  <p:cSld name="Image Tit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631825" y="1556683"/>
            <a:ext cx="6910388" cy="556739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41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5143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  <a:defRPr sz="4500">
                <a:latin typeface="Arial Black"/>
                <a:ea typeface="Arial Black"/>
                <a:cs typeface="Arial Black"/>
                <a:sym typeface="Arial Black"/>
              </a:defRPr>
            </a:lvl2pPr>
            <a:lvl3pPr indent="-5143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  <a:defRPr sz="4500">
                <a:latin typeface="Arial Black"/>
                <a:ea typeface="Arial Black"/>
                <a:cs typeface="Arial Black"/>
                <a:sym typeface="Arial Black"/>
              </a:defRPr>
            </a:lvl3pPr>
            <a:lvl4pPr indent="-5143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  <a:defRPr sz="4500">
                <a:latin typeface="Arial Black"/>
                <a:ea typeface="Arial Black"/>
                <a:cs typeface="Arial Black"/>
                <a:sym typeface="Arial Black"/>
              </a:defRPr>
            </a:lvl4pPr>
            <a:lvl5pPr indent="-5143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  <a:defRPr sz="4500">
                <a:latin typeface="Arial Black"/>
                <a:ea typeface="Arial Black"/>
                <a:cs typeface="Arial Black"/>
                <a:sym typeface="Arial Black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7"/>
          <p:cNvSpPr txBox="1"/>
          <p:nvPr>
            <p:ph idx="3" type="body"/>
          </p:nvPr>
        </p:nvSpPr>
        <p:spPr>
          <a:xfrm>
            <a:off x="660400" y="3340102"/>
            <a:ext cx="6488113" cy="267429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Black"/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4" type="body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37"/>
          <p:cNvSpPr/>
          <p:nvPr>
            <p:ph idx="5" type="pic"/>
          </p:nvPr>
        </p:nvSpPr>
        <p:spPr>
          <a:xfrm>
            <a:off x="627880" y="504827"/>
            <a:ext cx="1243502" cy="45823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3" name="Google Shape;233;p4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4" name="Google Shape;234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0" name="Google Shape;240;p4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1" name="Google Shape;241;p4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2" name="Google Shape;242;p4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4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58" name="Google Shape;258;p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59" name="Google Shape;259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4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66" name="Google Shape;266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7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48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8" name="Google Shape;278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Title">
  <p:cSld name="Image Titl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" type="body"/>
          </p:nvPr>
        </p:nvSpPr>
        <p:spPr>
          <a:xfrm>
            <a:off x="631825" y="1556683"/>
            <a:ext cx="6910388" cy="556739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/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41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5143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  <a:defRPr sz="4500">
                <a:latin typeface="Arial Black"/>
                <a:ea typeface="Arial Black"/>
                <a:cs typeface="Arial Black"/>
                <a:sym typeface="Arial Black"/>
              </a:defRPr>
            </a:lvl2pPr>
            <a:lvl3pPr indent="-5143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  <a:defRPr sz="4500">
                <a:latin typeface="Arial Black"/>
                <a:ea typeface="Arial Black"/>
                <a:cs typeface="Arial Black"/>
                <a:sym typeface="Arial Black"/>
              </a:defRPr>
            </a:lvl3pPr>
            <a:lvl4pPr indent="-5143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  <a:defRPr sz="4500">
                <a:latin typeface="Arial Black"/>
                <a:ea typeface="Arial Black"/>
                <a:cs typeface="Arial Black"/>
                <a:sym typeface="Arial Black"/>
              </a:defRPr>
            </a:lvl4pPr>
            <a:lvl5pPr indent="-5143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  <a:defRPr sz="4500">
                <a:latin typeface="Arial Black"/>
                <a:ea typeface="Arial Black"/>
                <a:cs typeface="Arial Black"/>
                <a:sym typeface="Arial Black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3" type="body"/>
          </p:nvPr>
        </p:nvSpPr>
        <p:spPr>
          <a:xfrm>
            <a:off x="660400" y="3340102"/>
            <a:ext cx="6488113" cy="267429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Black"/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0"/>
          <p:cNvSpPr txBox="1"/>
          <p:nvPr>
            <p:ph idx="4" type="body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2" name="Google Shape;292;p50"/>
          <p:cNvSpPr/>
          <p:nvPr>
            <p:ph idx="5" type="pic"/>
          </p:nvPr>
        </p:nvSpPr>
        <p:spPr>
          <a:xfrm>
            <a:off x="627880" y="504827"/>
            <a:ext cx="1243502" cy="45823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5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6" name="Google Shape;296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(No Image)">
  <p:cSld name="Section Title (No Image)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tern_ppt.jpg" id="300" name="Google Shape;30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367" y="-11545"/>
            <a:ext cx="6898105" cy="5173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tern_ppt.jpg" id="301" name="Google Shape;30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2" y="-11545"/>
            <a:ext cx="2338293" cy="51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2"/>
          <p:cNvSpPr txBox="1"/>
          <p:nvPr>
            <p:ph idx="1" type="body"/>
          </p:nvPr>
        </p:nvSpPr>
        <p:spPr>
          <a:xfrm>
            <a:off x="872404" y="3947727"/>
            <a:ext cx="4945826" cy="57309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t" bIns="25700" lIns="102875" spcFirstLastPara="1" rIns="102875" wrap="square" tIns="205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i="0" sz="38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i="0" sz="3800" cap="none"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i="0" sz="3800" cap="none">
                <a:latin typeface="Arial Black"/>
                <a:ea typeface="Arial Black"/>
                <a:cs typeface="Arial Black"/>
                <a:sym typeface="Arial Black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i="0" sz="3800" cap="none">
                <a:latin typeface="Arial Black"/>
                <a:ea typeface="Arial Black"/>
                <a:cs typeface="Arial Black"/>
                <a:sym typeface="Arial Black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i="0" sz="3800" cap="none">
                <a:latin typeface="Arial Black"/>
                <a:ea typeface="Arial Black"/>
                <a:cs typeface="Arial Black"/>
                <a:sym typeface="Arial Black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3" name="Google Shape;303;p52"/>
          <p:cNvSpPr txBox="1"/>
          <p:nvPr>
            <p:ph idx="2" type="body"/>
          </p:nvPr>
        </p:nvSpPr>
        <p:spPr>
          <a:xfrm>
            <a:off x="872404" y="3394370"/>
            <a:ext cx="3619741" cy="57309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t" bIns="25700" lIns="102875" spcFirstLastPara="1" rIns="102875" wrap="square" tIns="205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i="0" sz="38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i="0" sz="3800" cap="none"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i="0" sz="3800" cap="none">
                <a:latin typeface="Arial Black"/>
                <a:ea typeface="Arial Black"/>
                <a:cs typeface="Arial Black"/>
                <a:sym typeface="Arial Black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i="0" sz="3800" cap="none">
                <a:latin typeface="Arial Black"/>
                <a:ea typeface="Arial Black"/>
                <a:cs typeface="Arial Black"/>
                <a:sym typeface="Arial Black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i="0" sz="3800" cap="none">
                <a:latin typeface="Arial Black"/>
                <a:ea typeface="Arial Black"/>
                <a:cs typeface="Arial Black"/>
                <a:sym typeface="Arial Black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2"/>
          <p:cNvSpPr txBox="1"/>
          <p:nvPr>
            <p:ph type="title"/>
          </p:nvPr>
        </p:nvSpPr>
        <p:spPr>
          <a:xfrm>
            <a:off x="872404" y="2869953"/>
            <a:ext cx="3646190" cy="57309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anchorCtr="0" anchor="t" bIns="25700" lIns="102875" spcFirstLastPara="1" rIns="102875" wrap="square" tIns="205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Calibri"/>
              <a:buNone/>
              <a:defRPr b="0" sz="38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52"/>
          <p:cNvSpPr txBox="1"/>
          <p:nvPr/>
        </p:nvSpPr>
        <p:spPr>
          <a:xfrm>
            <a:off x="781354" y="2496458"/>
            <a:ext cx="6488113" cy="692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52"/>
          <p:cNvSpPr txBox="1"/>
          <p:nvPr>
            <p:ph idx="3" type="body"/>
          </p:nvPr>
        </p:nvSpPr>
        <p:spPr>
          <a:xfrm>
            <a:off x="866629" y="2457127"/>
            <a:ext cx="3694522" cy="2458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5700" lIns="51425" spcFirstLastPara="1" rIns="51425" wrap="square" tIns="25700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10" name="Google Shape;310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6" name="Google Shape;316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5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2" name="Google Shape;322;p5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3" name="Google Shape;323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29" name="Google Shape;329;p5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0" name="Google Shape;330;p5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31" name="Google Shape;331;p5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2" name="Google Shape;332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6" name="Google Shape;346;p5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47" name="Google Shape;347;p5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48" name="Google Shape;348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6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6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55" name="Google Shape;355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6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62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7" name="Google Shape;367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64"/>
          <p:cNvSpPr txBox="1"/>
          <p:nvPr>
            <p:ph idx="1" type="body"/>
          </p:nvPr>
        </p:nvSpPr>
        <p:spPr>
          <a:xfrm>
            <a:off x="357188" y="1079500"/>
            <a:ext cx="84297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marR="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80" name="Google Shape;380;p64"/>
          <p:cNvCxnSpPr/>
          <p:nvPr/>
        </p:nvCxnSpPr>
        <p:spPr>
          <a:xfrm>
            <a:off x="294409" y="716437"/>
            <a:ext cx="85551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1" name="Google Shape;381;p64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5"/>
          <p:cNvSpPr txBox="1"/>
          <p:nvPr>
            <p:ph idx="1" type="body"/>
          </p:nvPr>
        </p:nvSpPr>
        <p:spPr>
          <a:xfrm>
            <a:off x="357189" y="1079500"/>
            <a:ext cx="39861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65"/>
          <p:cNvSpPr txBox="1"/>
          <p:nvPr>
            <p:ph idx="2" type="body"/>
          </p:nvPr>
        </p:nvSpPr>
        <p:spPr>
          <a:xfrm>
            <a:off x="4800600" y="1079500"/>
            <a:ext cx="39861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86" name="Google Shape;386;p65"/>
          <p:cNvCxnSpPr/>
          <p:nvPr/>
        </p:nvCxnSpPr>
        <p:spPr>
          <a:xfrm>
            <a:off x="294409" y="716437"/>
            <a:ext cx="85551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p65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Highlight">
  <p:cSld name="Content with Highligh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66"/>
          <p:cNvSpPr txBox="1"/>
          <p:nvPr>
            <p:ph idx="1" type="body"/>
          </p:nvPr>
        </p:nvSpPr>
        <p:spPr>
          <a:xfrm>
            <a:off x="357188" y="1422400"/>
            <a:ext cx="84297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marR="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66"/>
          <p:cNvSpPr txBox="1"/>
          <p:nvPr>
            <p:ph idx="2" type="body"/>
          </p:nvPr>
        </p:nvSpPr>
        <p:spPr>
          <a:xfrm>
            <a:off x="357188" y="1079500"/>
            <a:ext cx="8429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33333"/>
              </a:lnSpc>
              <a:spcBef>
                <a:spcPts val="288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i="0" sz="1200" cap="none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2" name="Google Shape;392;p66"/>
          <p:cNvCxnSpPr/>
          <p:nvPr/>
        </p:nvCxnSpPr>
        <p:spPr>
          <a:xfrm>
            <a:off x="294409" y="716437"/>
            <a:ext cx="85551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" name="Google Shape;393;p66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7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67"/>
          <p:cNvSpPr txBox="1"/>
          <p:nvPr>
            <p:ph idx="1" type="body"/>
          </p:nvPr>
        </p:nvSpPr>
        <p:spPr>
          <a:xfrm>
            <a:off x="357189" y="1422400"/>
            <a:ext cx="39861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p67"/>
          <p:cNvSpPr txBox="1"/>
          <p:nvPr>
            <p:ph idx="2" type="body"/>
          </p:nvPr>
        </p:nvSpPr>
        <p:spPr>
          <a:xfrm>
            <a:off x="357189" y="1079500"/>
            <a:ext cx="398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33333"/>
              </a:lnSpc>
              <a:spcBef>
                <a:spcPts val="288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i="0" sz="1200" cap="none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67"/>
          <p:cNvSpPr txBox="1"/>
          <p:nvPr>
            <p:ph idx="3" type="body"/>
          </p:nvPr>
        </p:nvSpPr>
        <p:spPr>
          <a:xfrm>
            <a:off x="4800599" y="1422400"/>
            <a:ext cx="39933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p67"/>
          <p:cNvSpPr txBox="1"/>
          <p:nvPr>
            <p:ph idx="4" type="body"/>
          </p:nvPr>
        </p:nvSpPr>
        <p:spPr>
          <a:xfrm>
            <a:off x="4800597" y="1079500"/>
            <a:ext cx="3993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33333"/>
              </a:lnSpc>
              <a:spcBef>
                <a:spcPts val="288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i="0" sz="1200" cap="none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0" name="Google Shape;400;p67"/>
          <p:cNvCxnSpPr/>
          <p:nvPr/>
        </p:nvCxnSpPr>
        <p:spPr>
          <a:xfrm>
            <a:off x="294409" y="716437"/>
            <a:ext cx="85551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67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and Picture">
  <p:cSld name="Content and Picture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68"/>
          <p:cNvSpPr txBox="1"/>
          <p:nvPr>
            <p:ph idx="1" type="body"/>
          </p:nvPr>
        </p:nvSpPr>
        <p:spPr>
          <a:xfrm>
            <a:off x="357189" y="1079500"/>
            <a:ext cx="39861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marR="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68"/>
          <p:cNvSpPr/>
          <p:nvPr>
            <p:ph idx="2" type="pic"/>
          </p:nvPr>
        </p:nvSpPr>
        <p:spPr>
          <a:xfrm>
            <a:off x="5334000" y="0"/>
            <a:ext cx="3810000" cy="48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6" name="Google Shape;406;p68"/>
          <p:cNvCxnSpPr/>
          <p:nvPr/>
        </p:nvCxnSpPr>
        <p:spPr>
          <a:xfrm>
            <a:off x="294409" y="716437"/>
            <a:ext cx="42219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68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Highlight and Picture">
  <p:cSld name="Content with Highlight and Picture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9"/>
          <p:cNvSpPr txBox="1"/>
          <p:nvPr>
            <p:ph idx="1" type="body"/>
          </p:nvPr>
        </p:nvSpPr>
        <p:spPr>
          <a:xfrm>
            <a:off x="357189" y="1422400"/>
            <a:ext cx="39861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marR="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69"/>
          <p:cNvSpPr/>
          <p:nvPr>
            <p:ph idx="2" type="pic"/>
          </p:nvPr>
        </p:nvSpPr>
        <p:spPr>
          <a:xfrm>
            <a:off x="5334000" y="0"/>
            <a:ext cx="3810000" cy="48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" name="Google Shape;412;p69"/>
          <p:cNvSpPr txBox="1"/>
          <p:nvPr>
            <p:ph idx="3" type="body"/>
          </p:nvPr>
        </p:nvSpPr>
        <p:spPr>
          <a:xfrm>
            <a:off x="357189" y="1079500"/>
            <a:ext cx="398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33333"/>
              </a:lnSpc>
              <a:spcBef>
                <a:spcPts val="288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i="0" sz="1200" cap="none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13" name="Google Shape;413;p69"/>
          <p:cNvCxnSpPr/>
          <p:nvPr/>
        </p:nvCxnSpPr>
        <p:spPr>
          <a:xfrm>
            <a:off x="294409" y="716437"/>
            <a:ext cx="42219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69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and Picture">
  <p:cSld name="List and Pictur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70"/>
          <p:cNvSpPr/>
          <p:nvPr>
            <p:ph idx="2" type="pic"/>
          </p:nvPr>
        </p:nvSpPr>
        <p:spPr>
          <a:xfrm>
            <a:off x="5334000" y="0"/>
            <a:ext cx="3810000" cy="48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8" name="Google Shape;418;p70"/>
          <p:cNvCxnSpPr/>
          <p:nvPr/>
        </p:nvCxnSpPr>
        <p:spPr>
          <a:xfrm>
            <a:off x="294409" y="716437"/>
            <a:ext cx="42219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70"/>
          <p:cNvSpPr txBox="1"/>
          <p:nvPr>
            <p:ph idx="1" type="body"/>
          </p:nvPr>
        </p:nvSpPr>
        <p:spPr>
          <a:xfrm>
            <a:off x="357188" y="1092491"/>
            <a:ext cx="356700" cy="356700"/>
          </a:xfrm>
          <a:prstGeom prst="rect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/>
          <a:lstStyle>
            <a:lvl1pPr indent="-228600" lvl="0" marL="457200" rtl="0" algn="ctr">
              <a:lnSpc>
                <a:spcPct val="114285"/>
              </a:lnSpc>
              <a:spcBef>
                <a:spcPts val="264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p70"/>
          <p:cNvSpPr txBox="1"/>
          <p:nvPr>
            <p:ph idx="3" type="body"/>
          </p:nvPr>
        </p:nvSpPr>
        <p:spPr>
          <a:xfrm>
            <a:off x="710972" y="1092491"/>
            <a:ext cx="3632400" cy="356700"/>
          </a:xfrm>
          <a:prstGeom prst="rect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0" wrap="square" tIns="0"/>
          <a:lstStyle>
            <a:lvl1pPr indent="-22860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70"/>
          <p:cNvSpPr txBox="1"/>
          <p:nvPr>
            <p:ph idx="4" type="body"/>
          </p:nvPr>
        </p:nvSpPr>
        <p:spPr>
          <a:xfrm>
            <a:off x="357188" y="4120134"/>
            <a:ext cx="356700" cy="356700"/>
          </a:xfrm>
          <a:prstGeom prst="rect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/>
          <a:lstStyle>
            <a:lvl1pPr indent="-228600" lvl="0" marL="457200" rtl="0" algn="ctr">
              <a:lnSpc>
                <a:spcPct val="114285"/>
              </a:lnSpc>
              <a:spcBef>
                <a:spcPts val="264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70"/>
          <p:cNvSpPr txBox="1"/>
          <p:nvPr>
            <p:ph idx="5" type="body"/>
          </p:nvPr>
        </p:nvSpPr>
        <p:spPr>
          <a:xfrm>
            <a:off x="357188" y="1698020"/>
            <a:ext cx="356700" cy="356700"/>
          </a:xfrm>
          <a:prstGeom prst="rect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/>
          <a:lstStyle>
            <a:lvl1pPr indent="-228600" lvl="0" marL="457200" rtl="0" algn="ctr">
              <a:lnSpc>
                <a:spcPct val="114285"/>
              </a:lnSpc>
              <a:spcBef>
                <a:spcPts val="264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70"/>
          <p:cNvSpPr txBox="1"/>
          <p:nvPr>
            <p:ph idx="6" type="body"/>
          </p:nvPr>
        </p:nvSpPr>
        <p:spPr>
          <a:xfrm>
            <a:off x="357188" y="2303549"/>
            <a:ext cx="356700" cy="356700"/>
          </a:xfrm>
          <a:prstGeom prst="rect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/>
          <a:lstStyle>
            <a:lvl1pPr indent="-228600" lvl="0" marL="457200" rtl="0" algn="ctr">
              <a:lnSpc>
                <a:spcPct val="114285"/>
              </a:lnSpc>
              <a:spcBef>
                <a:spcPts val="264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p70"/>
          <p:cNvSpPr txBox="1"/>
          <p:nvPr>
            <p:ph idx="7" type="body"/>
          </p:nvPr>
        </p:nvSpPr>
        <p:spPr>
          <a:xfrm>
            <a:off x="357188" y="2909078"/>
            <a:ext cx="356700" cy="356700"/>
          </a:xfrm>
          <a:prstGeom prst="rect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/>
          <a:lstStyle>
            <a:lvl1pPr indent="-228600" lvl="0" marL="457200" rtl="0" algn="ctr">
              <a:lnSpc>
                <a:spcPct val="114285"/>
              </a:lnSpc>
              <a:spcBef>
                <a:spcPts val="264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p70"/>
          <p:cNvSpPr txBox="1"/>
          <p:nvPr>
            <p:ph idx="8" type="body"/>
          </p:nvPr>
        </p:nvSpPr>
        <p:spPr>
          <a:xfrm>
            <a:off x="357188" y="3514607"/>
            <a:ext cx="356700" cy="356700"/>
          </a:xfrm>
          <a:prstGeom prst="rect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/>
          <a:lstStyle>
            <a:lvl1pPr indent="-228600" lvl="0" marL="457200" rtl="0" algn="ctr">
              <a:lnSpc>
                <a:spcPct val="114285"/>
              </a:lnSpc>
              <a:spcBef>
                <a:spcPts val="264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9" type="body"/>
          </p:nvPr>
        </p:nvSpPr>
        <p:spPr>
          <a:xfrm>
            <a:off x="710972" y="1697608"/>
            <a:ext cx="3632400" cy="356700"/>
          </a:xfrm>
          <a:prstGeom prst="rect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0" wrap="square" tIns="0"/>
          <a:lstStyle>
            <a:lvl1pPr indent="-22860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13" type="body"/>
          </p:nvPr>
        </p:nvSpPr>
        <p:spPr>
          <a:xfrm>
            <a:off x="710972" y="2302725"/>
            <a:ext cx="3632400" cy="356700"/>
          </a:xfrm>
          <a:prstGeom prst="rect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0" wrap="square" tIns="0"/>
          <a:lstStyle>
            <a:lvl1pPr indent="-22860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p70"/>
          <p:cNvSpPr txBox="1"/>
          <p:nvPr>
            <p:ph idx="14" type="body"/>
          </p:nvPr>
        </p:nvSpPr>
        <p:spPr>
          <a:xfrm>
            <a:off x="710972" y="2907842"/>
            <a:ext cx="3632400" cy="356700"/>
          </a:xfrm>
          <a:prstGeom prst="rect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0" wrap="square" tIns="0"/>
          <a:lstStyle>
            <a:lvl1pPr indent="-22860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p70"/>
          <p:cNvSpPr txBox="1"/>
          <p:nvPr>
            <p:ph idx="15" type="body"/>
          </p:nvPr>
        </p:nvSpPr>
        <p:spPr>
          <a:xfrm>
            <a:off x="710972" y="3512959"/>
            <a:ext cx="3632400" cy="356700"/>
          </a:xfrm>
          <a:prstGeom prst="rect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0" wrap="square" tIns="0"/>
          <a:lstStyle>
            <a:lvl1pPr indent="-22860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0" name="Google Shape;430;p70"/>
          <p:cNvSpPr txBox="1"/>
          <p:nvPr>
            <p:ph idx="16" type="body"/>
          </p:nvPr>
        </p:nvSpPr>
        <p:spPr>
          <a:xfrm>
            <a:off x="710972" y="4118077"/>
            <a:ext cx="3632400" cy="356700"/>
          </a:xfrm>
          <a:prstGeom prst="rect">
            <a:avLst/>
          </a:prstGeom>
          <a:noFill/>
          <a:ln cap="flat" cmpd="sng" w="1905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0" wrap="square" tIns="0"/>
          <a:lstStyle>
            <a:lvl1pPr indent="-22860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p70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ersonal Profile - Right">
  <p:cSld name="Personal Profile - Right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/>
          <p:cNvSpPr txBox="1"/>
          <p:nvPr>
            <p:ph idx="1" type="body"/>
          </p:nvPr>
        </p:nvSpPr>
        <p:spPr>
          <a:xfrm>
            <a:off x="673894" y="1780394"/>
            <a:ext cx="39861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marR="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4" name="Google Shape;434;p71"/>
          <p:cNvSpPr txBox="1"/>
          <p:nvPr>
            <p:ph idx="2" type="body"/>
          </p:nvPr>
        </p:nvSpPr>
        <p:spPr>
          <a:xfrm>
            <a:off x="673893" y="1079500"/>
            <a:ext cx="398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33333"/>
              </a:lnSpc>
              <a:spcBef>
                <a:spcPts val="288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i="0" sz="1200" cap="none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5" name="Google Shape;435;p71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6" name="Google Shape;436;p71"/>
          <p:cNvSpPr txBox="1"/>
          <p:nvPr>
            <p:ph idx="3" type="body"/>
          </p:nvPr>
        </p:nvSpPr>
        <p:spPr>
          <a:xfrm>
            <a:off x="673893" y="1437495"/>
            <a:ext cx="398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77777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i="1" sz="900" cap="none"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71"/>
          <p:cNvSpPr/>
          <p:nvPr/>
        </p:nvSpPr>
        <p:spPr>
          <a:xfrm>
            <a:off x="5333999" y="0"/>
            <a:ext cx="3810000" cy="482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71"/>
          <p:cNvSpPr/>
          <p:nvPr/>
        </p:nvSpPr>
        <p:spPr>
          <a:xfrm>
            <a:off x="6228906" y="1403226"/>
            <a:ext cx="2020200" cy="2020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71"/>
          <p:cNvSpPr/>
          <p:nvPr>
            <p:ph idx="4" type="pic"/>
          </p:nvPr>
        </p:nvSpPr>
        <p:spPr>
          <a:xfrm>
            <a:off x="6406895" y="1581215"/>
            <a:ext cx="1664100" cy="1664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ersonal Profile">
  <p:cSld name="Personal Profile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2"/>
          <p:cNvSpPr txBox="1"/>
          <p:nvPr>
            <p:ph idx="1" type="body"/>
          </p:nvPr>
        </p:nvSpPr>
        <p:spPr>
          <a:xfrm>
            <a:off x="4480321" y="1780394"/>
            <a:ext cx="39933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" name="Google Shape;442;p72"/>
          <p:cNvSpPr txBox="1"/>
          <p:nvPr>
            <p:ph idx="2" type="body"/>
          </p:nvPr>
        </p:nvSpPr>
        <p:spPr>
          <a:xfrm>
            <a:off x="4480321" y="1079500"/>
            <a:ext cx="398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33333"/>
              </a:lnSpc>
              <a:spcBef>
                <a:spcPts val="288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i="0" sz="1200" cap="none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3" name="Google Shape;443;p72"/>
          <p:cNvSpPr/>
          <p:nvPr/>
        </p:nvSpPr>
        <p:spPr>
          <a:xfrm>
            <a:off x="-1" y="0"/>
            <a:ext cx="3810000" cy="482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72"/>
          <p:cNvSpPr/>
          <p:nvPr/>
        </p:nvSpPr>
        <p:spPr>
          <a:xfrm>
            <a:off x="894906" y="1403226"/>
            <a:ext cx="2020200" cy="2020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72"/>
          <p:cNvSpPr/>
          <p:nvPr>
            <p:ph idx="3" type="pic"/>
          </p:nvPr>
        </p:nvSpPr>
        <p:spPr>
          <a:xfrm>
            <a:off x="1072895" y="1581215"/>
            <a:ext cx="1664100" cy="1664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72"/>
          <p:cNvSpPr txBox="1"/>
          <p:nvPr>
            <p:ph idx="4" type="body"/>
          </p:nvPr>
        </p:nvSpPr>
        <p:spPr>
          <a:xfrm>
            <a:off x="4480321" y="1437495"/>
            <a:ext cx="399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77777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i="1" sz="900" cap="none"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72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on Color Canvas">
  <p:cSld name="Content on Color Canvas">
    <p:bg>
      <p:bgPr>
        <a:solidFill>
          <a:schemeClr val="accent4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73"/>
          <p:cNvSpPr txBox="1"/>
          <p:nvPr>
            <p:ph idx="1" type="body"/>
          </p:nvPr>
        </p:nvSpPr>
        <p:spPr>
          <a:xfrm>
            <a:off x="357188" y="1079500"/>
            <a:ext cx="84297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marR="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51" name="Google Shape;451;p73"/>
          <p:cNvCxnSpPr/>
          <p:nvPr/>
        </p:nvCxnSpPr>
        <p:spPr>
          <a:xfrm>
            <a:off x="294409" y="716437"/>
            <a:ext cx="85551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2" name="Google Shape;452;p73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ntent on Color Canvas">
  <p:cSld name="Three Content on Color Canvas">
    <p:bg>
      <p:bgPr>
        <a:solidFill>
          <a:schemeClr val="accent6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4"/>
          <p:cNvSpPr txBox="1"/>
          <p:nvPr>
            <p:ph idx="1" type="body"/>
          </p:nvPr>
        </p:nvSpPr>
        <p:spPr>
          <a:xfrm>
            <a:off x="1127175" y="1238584"/>
            <a:ext cx="2304300" cy="2903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182875" spcFirstLastPara="1" rIns="182875" wrap="square" tIns="274300"/>
          <a:lstStyle>
            <a:lvl1pPr indent="-292100" lvl="0" marL="457200" rtl="0" algn="l">
              <a:lnSpc>
                <a:spcPct val="16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indent="-2921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p74"/>
          <p:cNvSpPr txBox="1"/>
          <p:nvPr>
            <p:ph idx="2" type="body"/>
          </p:nvPr>
        </p:nvSpPr>
        <p:spPr>
          <a:xfrm>
            <a:off x="5735751" y="799672"/>
            <a:ext cx="2304300" cy="4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/>
          <a:lstStyle>
            <a:lvl1pPr indent="-228600" lvl="0" marL="457200" rtl="0" algn="ctr">
              <a:lnSpc>
                <a:spcPct val="133333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i="0" sz="1200" cap="none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cap="none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p74"/>
          <p:cNvSpPr txBox="1"/>
          <p:nvPr>
            <p:ph idx="3" type="body"/>
          </p:nvPr>
        </p:nvSpPr>
        <p:spPr>
          <a:xfrm>
            <a:off x="3431463" y="799672"/>
            <a:ext cx="2304300" cy="4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/>
          <a:lstStyle>
            <a:lvl1pPr indent="-228600" lvl="0" marL="457200" rtl="0" algn="ctr">
              <a:lnSpc>
                <a:spcPct val="133333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i="0" sz="1200" cap="none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cap="none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7" name="Google Shape;457;p74"/>
          <p:cNvSpPr txBox="1"/>
          <p:nvPr>
            <p:ph idx="4" type="body"/>
          </p:nvPr>
        </p:nvSpPr>
        <p:spPr>
          <a:xfrm>
            <a:off x="1127175" y="799672"/>
            <a:ext cx="2304300" cy="4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/>
          <a:lstStyle>
            <a:lvl1pPr indent="-228600" lvl="0" marL="457200" rtl="0" algn="ctr">
              <a:lnSpc>
                <a:spcPct val="133333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i="0" sz="1200" cap="none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cap="none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8" name="Google Shape;458;p74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9" name="Google Shape;459;p74"/>
          <p:cNvSpPr txBox="1"/>
          <p:nvPr>
            <p:ph idx="5" type="body"/>
          </p:nvPr>
        </p:nvSpPr>
        <p:spPr>
          <a:xfrm>
            <a:off x="5735751" y="1238584"/>
            <a:ext cx="2304300" cy="2903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182875" spcFirstLastPara="1" rIns="182875" wrap="square" tIns="274300"/>
          <a:lstStyle>
            <a:lvl1pPr indent="-292100" lvl="0" marL="457200" rtl="0" algn="l">
              <a:lnSpc>
                <a:spcPct val="16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indent="-2921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74"/>
          <p:cNvSpPr txBox="1"/>
          <p:nvPr>
            <p:ph idx="6" type="body"/>
          </p:nvPr>
        </p:nvSpPr>
        <p:spPr>
          <a:xfrm>
            <a:off x="3431463" y="1238584"/>
            <a:ext cx="2304300" cy="2903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182875" spcFirstLastPara="1" rIns="182875" wrap="square" tIns="274300"/>
          <a:lstStyle>
            <a:lvl1pPr indent="-292100" lvl="0" marL="457200" rtl="0" algn="l">
              <a:lnSpc>
                <a:spcPct val="16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indent="-2921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EPAM Blue">
  <p:cSld name="Quote - EPAM Blue">
    <p:bg>
      <p:bgPr>
        <a:solidFill>
          <a:schemeClr val="accent2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/>
          <p:nvPr>
            <p:ph idx="1" type="body"/>
          </p:nvPr>
        </p:nvSpPr>
        <p:spPr>
          <a:xfrm>
            <a:off x="1780953" y="2098360"/>
            <a:ext cx="55821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rtl="0" algn="ctr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63" name="Google Shape;463;p75"/>
          <p:cNvPicPr preferRelativeResize="0"/>
          <p:nvPr/>
        </p:nvPicPr>
        <p:blipFill rotWithShape="1">
          <a:blip r:embed="rId2">
            <a:alphaModFix amt="16000"/>
          </a:blip>
          <a:srcRect b="0" l="0" r="42495" t="63049"/>
          <a:stretch/>
        </p:blipFill>
        <p:spPr>
          <a:xfrm>
            <a:off x="1" y="-122440"/>
            <a:ext cx="1548203" cy="118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5"/>
          <p:cNvPicPr preferRelativeResize="0"/>
          <p:nvPr/>
        </p:nvPicPr>
        <p:blipFill rotWithShape="1">
          <a:blip r:embed="rId2">
            <a:alphaModFix amt="16000"/>
          </a:blip>
          <a:srcRect b="0" l="0" r="42495" t="63049"/>
          <a:stretch/>
        </p:blipFill>
        <p:spPr>
          <a:xfrm rot="10800000">
            <a:off x="7595797" y="3681859"/>
            <a:ext cx="1548203" cy="118744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5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6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68" name="Google Shape;468;p76"/>
          <p:cNvCxnSpPr/>
          <p:nvPr/>
        </p:nvCxnSpPr>
        <p:spPr>
          <a:xfrm>
            <a:off x="294409" y="716437"/>
            <a:ext cx="85551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9" name="Google Shape;469;p76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7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seStudy">
  <p:cSld name="1_CaseStud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4" name="Google Shape;474;p78"/>
          <p:cNvCxnSpPr/>
          <p:nvPr/>
        </p:nvCxnSpPr>
        <p:spPr>
          <a:xfrm>
            <a:off x="294409" y="716437"/>
            <a:ext cx="85551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5" name="Google Shape;475;p78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476" name="Google Shape;476;p78"/>
          <p:cNvCxnSpPr/>
          <p:nvPr/>
        </p:nvCxnSpPr>
        <p:spPr>
          <a:xfrm rot="10800000">
            <a:off x="5986464" y="703139"/>
            <a:ext cx="0" cy="412350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7" name="Google Shape;477;p78"/>
          <p:cNvSpPr/>
          <p:nvPr>
            <p:ph idx="2" type="pic"/>
          </p:nvPr>
        </p:nvSpPr>
        <p:spPr>
          <a:xfrm>
            <a:off x="0" y="711726"/>
            <a:ext cx="5986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8"/>
          <p:cNvSpPr/>
          <p:nvPr/>
        </p:nvSpPr>
        <p:spPr>
          <a:xfrm>
            <a:off x="5986464" y="711726"/>
            <a:ext cx="3157500" cy="51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8575" lIns="0" spcFirstLastPara="1" rIns="0" wrap="square" tIns="28575">
            <a:noAutofit/>
          </a:bodyPr>
          <a:lstStyle/>
          <a:p>
            <a:pPr indent="23812" lvl="0" marL="0" marR="2381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78"/>
          <p:cNvSpPr txBox="1"/>
          <p:nvPr>
            <p:ph idx="1" type="body"/>
          </p:nvPr>
        </p:nvSpPr>
        <p:spPr>
          <a:xfrm>
            <a:off x="5986462" y="769496"/>
            <a:ext cx="3157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/>
          <a:lstStyle>
            <a:lvl1pPr indent="-228600" lvl="0" marL="457200" rtl="0" algn="ctr">
              <a:lnSpc>
                <a:spcPct val="133333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i="0" cap="none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cap="none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p78"/>
          <p:cNvSpPr txBox="1"/>
          <p:nvPr>
            <p:ph idx="3" type="body"/>
          </p:nvPr>
        </p:nvSpPr>
        <p:spPr>
          <a:xfrm>
            <a:off x="6193213" y="1772289"/>
            <a:ext cx="26565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6444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4" type="body"/>
          </p:nvPr>
        </p:nvSpPr>
        <p:spPr>
          <a:xfrm>
            <a:off x="6193213" y="1429389"/>
            <a:ext cx="2656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33333"/>
              </a:lnSpc>
              <a:spcBef>
                <a:spcPts val="288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i="0" sz="1200" cap="none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on Color Canvas">
  <p:cSld name="Comparison on Color Canvas">
    <p:bg>
      <p:bgPr>
        <a:solidFill>
          <a:schemeClr val="accent4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9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79"/>
          <p:cNvSpPr txBox="1"/>
          <p:nvPr>
            <p:ph idx="1" type="body"/>
          </p:nvPr>
        </p:nvSpPr>
        <p:spPr>
          <a:xfrm>
            <a:off x="357189" y="1422400"/>
            <a:ext cx="39861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2" type="body"/>
          </p:nvPr>
        </p:nvSpPr>
        <p:spPr>
          <a:xfrm>
            <a:off x="357189" y="1079500"/>
            <a:ext cx="398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33333"/>
              </a:lnSpc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cap="none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3" type="body"/>
          </p:nvPr>
        </p:nvSpPr>
        <p:spPr>
          <a:xfrm>
            <a:off x="4800599" y="1422400"/>
            <a:ext cx="39933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7" name="Google Shape;487;p79"/>
          <p:cNvSpPr txBox="1"/>
          <p:nvPr>
            <p:ph idx="4" type="body"/>
          </p:nvPr>
        </p:nvSpPr>
        <p:spPr>
          <a:xfrm>
            <a:off x="4800599" y="1079500"/>
            <a:ext cx="398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lnSpc>
                <a:spcPct val="133333"/>
              </a:lnSpc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 cap="none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88" name="Google Shape;488;p79"/>
          <p:cNvCxnSpPr/>
          <p:nvPr/>
        </p:nvCxnSpPr>
        <p:spPr>
          <a:xfrm>
            <a:off x="294409" y="716437"/>
            <a:ext cx="8555100" cy="0"/>
          </a:xfrm>
          <a:prstGeom prst="straightConnector1">
            <a:avLst/>
          </a:prstGeom>
          <a:noFill/>
          <a:ln cap="flat" cmpd="sng" w="19050">
            <a:solidFill>
              <a:srgbClr val="F4F4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9" name="Google Shape;489;p79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1" i="0" sz="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1" i="0" sz="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1" i="0" sz="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1" i="0" sz="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1" i="0" sz="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1" i="0" sz="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1" i="0" sz="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1" i="0" sz="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875530"/>
            <a:ext cx="9144000" cy="274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7281115" y="4920358"/>
            <a:ext cx="149352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1000" u="none" cap="none" strike="noStrike">
                <a:solidFill>
                  <a:srgbClr val="CCCCCC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000" u="none" cap="none" strike="noStrike">
              <a:solidFill>
                <a:srgbClr val="CCCC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1172210" y="4923240"/>
            <a:ext cx="2316480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CONFIDENTIAL</a:t>
            </a:r>
            <a:endParaRPr/>
          </a:p>
        </p:txBody>
      </p:sp>
      <p:cxnSp>
        <p:nvCxnSpPr>
          <p:cNvPr id="54" name="Google Shape;54;p13"/>
          <p:cNvCxnSpPr/>
          <p:nvPr/>
        </p:nvCxnSpPr>
        <p:spPr>
          <a:xfrm>
            <a:off x="1104900" y="4950968"/>
            <a:ext cx="0" cy="12344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_footer.png"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66830" y="4961762"/>
            <a:ext cx="357187" cy="1270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531466" y="1412416"/>
            <a:ext cx="43161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1" name="Google Shape;181;p32"/>
          <p:cNvSpPr txBox="1"/>
          <p:nvPr>
            <p:ph idx="10" type="dt"/>
          </p:nvPr>
        </p:nvSpPr>
        <p:spPr>
          <a:xfrm>
            <a:off x="625596" y="3843769"/>
            <a:ext cx="1945200" cy="39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875" spcFirstLastPara="1" rIns="18287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36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/>
          <p:nvPr/>
        </p:nvSpPr>
        <p:spPr>
          <a:xfrm>
            <a:off x="0" y="4826639"/>
            <a:ext cx="9144000" cy="316800"/>
          </a:xfrm>
          <a:prstGeom prst="rect">
            <a:avLst/>
          </a:prstGeom>
          <a:solidFill>
            <a:srgbClr val="133C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63"/>
          <p:cNvSpPr txBox="1"/>
          <p:nvPr>
            <p:ph idx="1" type="body"/>
          </p:nvPr>
        </p:nvSpPr>
        <p:spPr>
          <a:xfrm>
            <a:off x="360364" y="1079500"/>
            <a:ext cx="84264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98450" lvl="0" marL="457200" marR="0" rtl="0" algn="l">
              <a:lnSpc>
                <a:spcPct val="145454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6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60364" y="4911973"/>
            <a:ext cx="470909" cy="1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3"/>
          <p:cNvSpPr txBox="1"/>
          <p:nvPr>
            <p:ph type="title"/>
          </p:nvPr>
        </p:nvSpPr>
        <p:spPr>
          <a:xfrm>
            <a:off x="360364" y="228600"/>
            <a:ext cx="8426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5" name="Google Shape;375;p63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275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6" name="Google Shape;376;p63"/>
          <p:cNvSpPr txBox="1"/>
          <p:nvPr/>
        </p:nvSpPr>
        <p:spPr>
          <a:xfrm>
            <a:off x="943583" y="4877348"/>
            <a:ext cx="2422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</a:pPr>
            <a:r>
              <a:rPr b="0" i="0" lang="ru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CONFIDENTIAL  |  © 2019 EPAM Systems, Inc.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hyperlink" Target="http://projects.wojtekmaj.pl/react-lifecycle-methods-diagra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Relationship Id="rId4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0"/>
          <p:cNvSpPr txBox="1"/>
          <p:nvPr>
            <p:ph type="title"/>
          </p:nvPr>
        </p:nvSpPr>
        <p:spPr>
          <a:xfrm>
            <a:off x="531466" y="1412416"/>
            <a:ext cx="43161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" sz="3600"/>
              <a:t>ReactJS,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" sz="3600"/>
              <a:t>React-Router v4</a:t>
            </a:r>
            <a:endParaRPr sz="3600"/>
          </a:p>
        </p:txBody>
      </p:sp>
      <p:sp>
        <p:nvSpPr>
          <p:cNvPr id="495" name="Google Shape;495;p80"/>
          <p:cNvSpPr txBox="1"/>
          <p:nvPr>
            <p:ph idx="1" type="body"/>
          </p:nvPr>
        </p:nvSpPr>
        <p:spPr>
          <a:xfrm>
            <a:off x="531466" y="3049747"/>
            <a:ext cx="4316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"/>
              <a:t>Mark Shulhin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"/>
              <a:t>May 16, 2019</a:t>
            </a:r>
            <a:endParaRPr/>
          </a:p>
        </p:txBody>
      </p:sp>
      <p:sp>
        <p:nvSpPr>
          <p:cNvPr id="496" name="Google Shape;496;p80"/>
          <p:cNvSpPr txBox="1"/>
          <p:nvPr/>
        </p:nvSpPr>
        <p:spPr>
          <a:xfrm>
            <a:off x="531466" y="4877348"/>
            <a:ext cx="2422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</a:pPr>
            <a:r>
              <a:rPr b="0" i="0" lang="ru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CONFIDENTIAL  |  © 2019 EPAM Systems, Inc.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3" name="Google Shape;56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9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565" name="Google Shape;565;p89"/>
          <p:cNvSpPr txBox="1"/>
          <p:nvPr/>
        </p:nvSpPr>
        <p:spPr>
          <a:xfrm>
            <a:off x="311982" y="228270"/>
            <a:ext cx="607909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Ways of defining a React component?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6" name="Google Shape;566;p89"/>
          <p:cNvSpPr/>
          <p:nvPr/>
        </p:nvSpPr>
        <p:spPr>
          <a:xfrm>
            <a:off x="645914" y="931144"/>
            <a:ext cx="5459721" cy="2974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52400" lvl="0" marL="254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5900" lvl="0" marL="215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component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 React.Component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 React.PureComponent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0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3" name="Google Shape;57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90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575" name="Google Shape;575;p90"/>
          <p:cNvSpPr txBox="1"/>
          <p:nvPr/>
        </p:nvSpPr>
        <p:spPr>
          <a:xfrm>
            <a:off x="311982" y="228270"/>
            <a:ext cx="607909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Functional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76" name="Google Shape;576;p90"/>
          <p:cNvPicPr preferRelativeResize="0"/>
          <p:nvPr/>
        </p:nvPicPr>
        <p:blipFill rotWithShape="1">
          <a:blip r:embed="rId4">
            <a:alphaModFix/>
          </a:blip>
          <a:srcRect b="0" l="730" r="-730" t="0"/>
          <a:stretch/>
        </p:blipFill>
        <p:spPr>
          <a:xfrm>
            <a:off x="0" y="859350"/>
            <a:ext cx="9249225" cy="361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1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3" name="Google Shape;58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91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585" name="Google Shape;585;p91"/>
          <p:cNvSpPr txBox="1"/>
          <p:nvPr/>
        </p:nvSpPr>
        <p:spPr>
          <a:xfrm>
            <a:off x="311982" y="228270"/>
            <a:ext cx="6079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React.Component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6" name="Google Shape;58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72711"/>
            <a:ext cx="9144000" cy="319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2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3" name="Google Shape;59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2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595" name="Google Shape;595;p92"/>
          <p:cNvSpPr txBox="1"/>
          <p:nvPr/>
        </p:nvSpPr>
        <p:spPr>
          <a:xfrm>
            <a:off x="311982" y="228270"/>
            <a:ext cx="607909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React.PureComponent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96" name="Google Shape;59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72711"/>
            <a:ext cx="9144000" cy="319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3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3" name="Google Shape;60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3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05" name="Google Shape;605;p93"/>
          <p:cNvSpPr txBox="1"/>
          <p:nvPr/>
        </p:nvSpPr>
        <p:spPr>
          <a:xfrm>
            <a:off x="311981" y="228270"/>
            <a:ext cx="8656546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Stateful Components vs. Stateless Components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6" name="Google Shape;60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350" y="808050"/>
            <a:ext cx="7489299" cy="3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4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3" name="Google Shape;61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94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15" name="Google Shape;615;p94"/>
          <p:cNvSpPr txBox="1"/>
          <p:nvPr/>
        </p:nvSpPr>
        <p:spPr>
          <a:xfrm>
            <a:off x="311982" y="228270"/>
            <a:ext cx="8154383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Stateful Components vs. Stateless Components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6" name="Google Shape;61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3225"/>
            <a:ext cx="9144000" cy="361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5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23" name="Google Shape;62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95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25" name="Google Shape;625;p95"/>
          <p:cNvSpPr txBox="1"/>
          <p:nvPr/>
        </p:nvSpPr>
        <p:spPr>
          <a:xfrm>
            <a:off x="311982" y="228270"/>
            <a:ext cx="607909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Handling events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6" name="Google Shape;626;p95"/>
          <p:cNvSpPr/>
          <p:nvPr/>
        </p:nvSpPr>
        <p:spPr>
          <a:xfrm>
            <a:off x="645929" y="931150"/>
            <a:ext cx="75225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52400" lvl="0" marL="254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279400" lvl="0" marL="215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tent"/>
              <a:buChar char="•"/>
            </a:pPr>
            <a:r>
              <a:rPr lang="ru" sz="24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React events are named using camelCase, rather than lowercase.</a:t>
            </a:r>
            <a:endParaRPr sz="2400">
              <a:latin typeface="Content"/>
              <a:ea typeface="Content"/>
              <a:cs typeface="Content"/>
              <a:sym typeface="Content"/>
            </a:endParaRPr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2794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tent"/>
              <a:buChar char="•"/>
            </a:pPr>
            <a:r>
              <a:rPr lang="ru" sz="24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With JSX you pass a function as the event handler, rather than a string.</a:t>
            </a:r>
            <a:endParaRPr sz="2400">
              <a:latin typeface="Content"/>
              <a:ea typeface="Content"/>
              <a:cs typeface="Content"/>
              <a:sym typeface="Conten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6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33" name="Google Shape;63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6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35" name="Google Shape;635;p96"/>
          <p:cNvSpPr txBox="1"/>
          <p:nvPr/>
        </p:nvSpPr>
        <p:spPr>
          <a:xfrm>
            <a:off x="311982" y="228270"/>
            <a:ext cx="607909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Handling event in plain HTML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6" name="Google Shape;63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6613"/>
            <a:ext cx="9144000" cy="29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7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43" name="Google Shape;64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97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45" name="Google Shape;645;p97"/>
          <p:cNvSpPr txBox="1"/>
          <p:nvPr/>
        </p:nvSpPr>
        <p:spPr>
          <a:xfrm>
            <a:off x="311982" y="228270"/>
            <a:ext cx="607909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Handling event in React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6" name="Google Shape;64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6613"/>
            <a:ext cx="9144000" cy="29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8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53" name="Google Shape;65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8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55" name="Google Shape;655;p98"/>
          <p:cNvSpPr txBox="1"/>
          <p:nvPr/>
        </p:nvSpPr>
        <p:spPr>
          <a:xfrm>
            <a:off x="311982" y="228270"/>
            <a:ext cx="607909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Synthetic events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6" name="Google Shape;656;p98"/>
          <p:cNvSpPr/>
          <p:nvPr/>
        </p:nvSpPr>
        <p:spPr>
          <a:xfrm>
            <a:off x="645928" y="931150"/>
            <a:ext cx="69294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52400" lvl="0" marL="254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266700" lvl="0" marL="215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tent"/>
              <a:buChar char="•"/>
            </a:pPr>
            <a:r>
              <a:rPr lang="ru" sz="22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Cross-browser wrapper around the browser’s native event</a:t>
            </a:r>
            <a:endParaRPr sz="22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0" lvl="0" marL="4572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254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tent"/>
              <a:buChar char="•"/>
            </a:pPr>
            <a:r>
              <a:rPr lang="ru" sz="22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It has the same interface as the browser’s native event, including stopPropagation() and preventDefault()</a:t>
            </a:r>
            <a:endParaRPr sz="22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266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tent"/>
              <a:buChar char="•"/>
            </a:pPr>
            <a:r>
              <a:rPr lang="ru" sz="22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Work identically across all browsers</a:t>
            </a:r>
            <a:endParaRPr sz="22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1"/>
          <p:cNvSpPr txBox="1"/>
          <p:nvPr>
            <p:ph idx="1" type="body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3"/>
              </a:srgbClr>
            </a:outerShdw>
          </a:effectLst>
        </p:spPr>
        <p:txBody>
          <a:bodyPr anchorCtr="0" anchor="ctr" bIns="45700" lIns="36575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ru" sz="2800">
                <a:latin typeface="Calibri"/>
                <a:ea typeface="Calibri"/>
                <a:cs typeface="Calibri"/>
                <a:sym typeface="Calibri"/>
              </a:rPr>
              <a:t>What we will do today?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81"/>
          <p:cNvSpPr txBox="1"/>
          <p:nvPr/>
        </p:nvSpPr>
        <p:spPr>
          <a:xfrm>
            <a:off x="585602" y="1268062"/>
            <a:ext cx="7972796" cy="2654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ru" sz="28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React, React-Router </a:t>
            </a: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😲</a:t>
            </a:r>
            <a:endParaRPr sz="280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ru" sz="28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A lot of code </a:t>
            </a: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💻</a:t>
            </a:r>
            <a:endParaRPr sz="280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ru" sz="28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Ask questions</a:t>
            </a:r>
            <a:endParaRPr sz="280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9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3" name="Google Shape;66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9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65" name="Google Shape;665;p99"/>
          <p:cNvSpPr txBox="1"/>
          <p:nvPr/>
        </p:nvSpPr>
        <p:spPr>
          <a:xfrm>
            <a:off x="311982" y="228270"/>
            <a:ext cx="607909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Passing arguments to event handlers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6" name="Google Shape;66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80525"/>
            <a:ext cx="9144000" cy="278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0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73" name="Google Shape;67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00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75" name="Google Shape;675;p100"/>
          <p:cNvSpPr txBox="1"/>
          <p:nvPr/>
        </p:nvSpPr>
        <p:spPr>
          <a:xfrm>
            <a:off x="311981" y="228270"/>
            <a:ext cx="7344412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Binding functions in render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6" name="Google Shape;67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13" y="925475"/>
            <a:ext cx="7878151" cy="329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1"/>
          <p:cNvSpPr/>
          <p:nvPr/>
        </p:nvSpPr>
        <p:spPr>
          <a:xfrm>
            <a:off x="0" y="4789121"/>
            <a:ext cx="9144000" cy="369600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3" name="Google Shape;68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01"/>
          <p:cNvSpPr/>
          <p:nvPr/>
        </p:nvSpPr>
        <p:spPr>
          <a:xfrm>
            <a:off x="8680949" y="4850755"/>
            <a:ext cx="28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85" name="Google Shape;685;p101"/>
          <p:cNvSpPr txBox="1"/>
          <p:nvPr/>
        </p:nvSpPr>
        <p:spPr>
          <a:xfrm>
            <a:off x="311981" y="228270"/>
            <a:ext cx="7344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Binding functions in render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86" name="Google Shape;68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26" y="817963"/>
            <a:ext cx="8392749" cy="35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2"/>
          <p:cNvSpPr/>
          <p:nvPr/>
        </p:nvSpPr>
        <p:spPr>
          <a:xfrm>
            <a:off x="0" y="4789121"/>
            <a:ext cx="9144000" cy="369600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93" name="Google Shape;69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02"/>
          <p:cNvSpPr/>
          <p:nvPr/>
        </p:nvSpPr>
        <p:spPr>
          <a:xfrm>
            <a:off x="8680949" y="4850755"/>
            <a:ext cx="28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95" name="Google Shape;695;p102"/>
          <p:cNvSpPr txBox="1"/>
          <p:nvPr/>
        </p:nvSpPr>
        <p:spPr>
          <a:xfrm>
            <a:off x="311981" y="228270"/>
            <a:ext cx="7344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Binding functions in constructor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6" name="Google Shape;69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75" y="713401"/>
            <a:ext cx="8009852" cy="40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3"/>
          <p:cNvSpPr/>
          <p:nvPr/>
        </p:nvSpPr>
        <p:spPr>
          <a:xfrm>
            <a:off x="0" y="4789121"/>
            <a:ext cx="9144000" cy="369600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3" name="Google Shape;70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03"/>
          <p:cNvSpPr/>
          <p:nvPr/>
        </p:nvSpPr>
        <p:spPr>
          <a:xfrm>
            <a:off x="8680949" y="4850755"/>
            <a:ext cx="28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05" name="Google Shape;705;p103"/>
          <p:cNvSpPr txBox="1"/>
          <p:nvPr/>
        </p:nvSpPr>
        <p:spPr>
          <a:xfrm>
            <a:off x="311975" y="228275"/>
            <a:ext cx="7875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lass properties proposal(experimental)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06" name="Google Shape;70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13" y="876000"/>
            <a:ext cx="8729175" cy="364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4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12" name="Google Shape;71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04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14" name="Google Shape;714;p104"/>
          <p:cNvSpPr txBox="1"/>
          <p:nvPr/>
        </p:nvSpPr>
        <p:spPr>
          <a:xfrm>
            <a:off x="311981" y="228270"/>
            <a:ext cx="7344412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 with arrays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5" name="Google Shape;71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88" y="723500"/>
            <a:ext cx="8844826" cy="369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5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21" name="Google Shape;72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5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23" name="Google Shape;723;p105"/>
          <p:cNvSpPr txBox="1"/>
          <p:nvPr/>
        </p:nvSpPr>
        <p:spPr>
          <a:xfrm>
            <a:off x="311981" y="228270"/>
            <a:ext cx="7344412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 with arrays: keys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24" name="Google Shape;72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25" y="671075"/>
            <a:ext cx="8626551" cy="38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6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30" name="Google Shape;73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06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732" name="Google Shape;732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006" y="116684"/>
            <a:ext cx="7063987" cy="467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7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38" name="Google Shape;738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07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40" name="Google Shape;740;p107"/>
          <p:cNvSpPr txBox="1"/>
          <p:nvPr/>
        </p:nvSpPr>
        <p:spPr>
          <a:xfrm>
            <a:off x="311981" y="228270"/>
            <a:ext cx="7344412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Returning multiple elements</a:t>
            </a:r>
            <a:endParaRPr b="1"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41" name="Google Shape;7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63" y="688450"/>
            <a:ext cx="8547676" cy="376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8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48" name="Google Shape;74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08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50" name="Google Shape;750;p108"/>
          <p:cNvSpPr txBox="1"/>
          <p:nvPr/>
        </p:nvSpPr>
        <p:spPr>
          <a:xfrm>
            <a:off x="311982" y="228270"/>
            <a:ext cx="607909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Component lifecycle</a:t>
            </a:r>
            <a:endParaRPr sz="1100"/>
          </a:p>
        </p:txBody>
      </p:sp>
      <p:pic>
        <p:nvPicPr>
          <p:cNvPr id="751" name="Google Shape;75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50" y="709185"/>
            <a:ext cx="7986893" cy="372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2"/>
          <p:cNvSpPr txBox="1"/>
          <p:nvPr>
            <p:ph idx="1" type="body"/>
          </p:nvPr>
        </p:nvSpPr>
        <p:spPr>
          <a:xfrm>
            <a:off x="0" y="0"/>
            <a:ext cx="9144000" cy="69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0"/>
              </a:srgbClr>
            </a:outerShdw>
          </a:effectLst>
        </p:spPr>
        <p:txBody>
          <a:bodyPr anchorCtr="0" anchor="ctr" bIns="45700" lIns="36575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ru" sz="2800">
                <a:latin typeface="Calibri"/>
                <a:ea typeface="Calibri"/>
                <a:cs typeface="Calibri"/>
                <a:sym typeface="Calibri"/>
              </a:rPr>
              <a:t>JSX in Depth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50" y="699600"/>
            <a:ext cx="8380903" cy="413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9"/>
          <p:cNvSpPr/>
          <p:nvPr/>
        </p:nvSpPr>
        <p:spPr>
          <a:xfrm>
            <a:off x="0" y="4789121"/>
            <a:ext cx="9144000" cy="369600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58" name="Google Shape;75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9"/>
          <p:cNvSpPr/>
          <p:nvPr/>
        </p:nvSpPr>
        <p:spPr>
          <a:xfrm>
            <a:off x="8680949" y="4850755"/>
            <a:ext cx="28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60" name="Google Shape;760;p109"/>
          <p:cNvSpPr txBox="1"/>
          <p:nvPr/>
        </p:nvSpPr>
        <p:spPr>
          <a:xfrm>
            <a:off x="311982" y="228270"/>
            <a:ext cx="607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Component lifecycle: Mounting</a:t>
            </a:r>
            <a:endParaRPr sz="1100"/>
          </a:p>
        </p:txBody>
      </p:sp>
      <p:pic>
        <p:nvPicPr>
          <p:cNvPr id="761" name="Google Shape;761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982" y="1067468"/>
            <a:ext cx="5586413" cy="202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0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68" name="Google Shape;76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10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70" name="Google Shape;770;p110"/>
          <p:cNvSpPr txBox="1"/>
          <p:nvPr/>
        </p:nvSpPr>
        <p:spPr>
          <a:xfrm>
            <a:off x="311982" y="228270"/>
            <a:ext cx="607909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Component lifecycle: Updating</a:t>
            </a:r>
            <a:endParaRPr sz="1100"/>
          </a:p>
        </p:txBody>
      </p:sp>
      <p:pic>
        <p:nvPicPr>
          <p:cNvPr id="771" name="Google Shape;77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47" y="1121824"/>
            <a:ext cx="6511350" cy="30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1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78" name="Google Shape;77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11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80" name="Google Shape;780;p111"/>
          <p:cNvSpPr txBox="1"/>
          <p:nvPr/>
        </p:nvSpPr>
        <p:spPr>
          <a:xfrm>
            <a:off x="311982" y="228270"/>
            <a:ext cx="607909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Component lifecycle: Unmounting</a:t>
            </a:r>
            <a:endParaRPr sz="1100"/>
          </a:p>
        </p:txBody>
      </p:sp>
      <p:pic>
        <p:nvPicPr>
          <p:cNvPr id="781" name="Google Shape;78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970" y="1345398"/>
            <a:ext cx="6032525" cy="12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2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88" name="Google Shape;78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12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90" name="Google Shape;790;p112"/>
          <p:cNvSpPr txBox="1"/>
          <p:nvPr/>
        </p:nvSpPr>
        <p:spPr>
          <a:xfrm>
            <a:off x="311982" y="228270"/>
            <a:ext cx="607909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Component lifecycle: Error handling</a:t>
            </a:r>
            <a:endParaRPr sz="1100"/>
          </a:p>
        </p:txBody>
      </p:sp>
      <p:pic>
        <p:nvPicPr>
          <p:cNvPr id="791" name="Google Shape;791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968" y="1301657"/>
            <a:ext cx="6249200" cy="13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3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98" name="Google Shape;79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13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00" name="Google Shape;800;p113"/>
          <p:cNvSpPr txBox="1"/>
          <p:nvPr/>
        </p:nvSpPr>
        <p:spPr>
          <a:xfrm>
            <a:off x="311982" y="228270"/>
            <a:ext cx="607909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Lifecycle hooks diagram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1" name="Google Shape;801;p113"/>
          <p:cNvSpPr/>
          <p:nvPr/>
        </p:nvSpPr>
        <p:spPr>
          <a:xfrm>
            <a:off x="311982" y="1558039"/>
            <a:ext cx="4540666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http://projects.wojtekmaj.pl/react-lifecycle-methods-diagram/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4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08" name="Google Shape;80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14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10" name="Google Shape;810;p114"/>
          <p:cNvSpPr txBox="1"/>
          <p:nvPr/>
        </p:nvSpPr>
        <p:spPr>
          <a:xfrm>
            <a:off x="311981" y="228270"/>
            <a:ext cx="7344412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React.Component vs React.PureComponent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1" name="Google Shape;811;p114"/>
          <p:cNvSpPr/>
          <p:nvPr/>
        </p:nvSpPr>
        <p:spPr>
          <a:xfrm>
            <a:off x="311981" y="1360840"/>
            <a:ext cx="597730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PureComponent</a:t>
            </a:r>
            <a:r>
              <a:rPr lang="ru" sz="14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 is exactly the same as </a:t>
            </a: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lang="ru" sz="14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 except that it handles the </a:t>
            </a: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shouldComponentUpdate</a:t>
            </a:r>
            <a:r>
              <a:rPr lang="ru" sz="14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 method for you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5"/>
          <p:cNvSpPr/>
          <p:nvPr/>
        </p:nvSpPr>
        <p:spPr>
          <a:xfrm>
            <a:off x="0" y="4789121"/>
            <a:ext cx="9144000" cy="369600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18" name="Google Shape;81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15"/>
          <p:cNvSpPr/>
          <p:nvPr/>
        </p:nvSpPr>
        <p:spPr>
          <a:xfrm>
            <a:off x="8680949" y="4850755"/>
            <a:ext cx="28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20" name="Google Shape;820;p115"/>
          <p:cNvSpPr txBox="1"/>
          <p:nvPr/>
        </p:nvSpPr>
        <p:spPr>
          <a:xfrm>
            <a:off x="311981" y="228270"/>
            <a:ext cx="7344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Refs</a:t>
            </a:r>
            <a:endParaRPr b="1" sz="3000">
              <a:solidFill>
                <a:srgbClr val="464547"/>
              </a:solidFill>
              <a:latin typeface="Content"/>
              <a:ea typeface="Content"/>
              <a:cs typeface="Content"/>
              <a:sym typeface="Content"/>
            </a:endParaRPr>
          </a:p>
        </p:txBody>
      </p:sp>
      <p:sp>
        <p:nvSpPr>
          <p:cNvPr id="821" name="Google Shape;821;p115"/>
          <p:cNvSpPr/>
          <p:nvPr/>
        </p:nvSpPr>
        <p:spPr>
          <a:xfrm>
            <a:off x="311975" y="1360900"/>
            <a:ext cx="73878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D6D6D"/>
                </a:solidFill>
                <a:latin typeface="Roboto"/>
                <a:ea typeface="Roboto"/>
                <a:cs typeface="Roboto"/>
                <a:sym typeface="Roboto"/>
              </a:rPr>
              <a:t>Refs provide a way to access DOM nodes or React elements created in the render meth</a:t>
            </a:r>
            <a:r>
              <a:rPr lang="ru" sz="1800">
                <a:solidFill>
                  <a:srgbClr val="6D6D6D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ru" sz="1800">
                <a:solidFill>
                  <a:srgbClr val="6D6D6D"/>
                </a:solidFill>
                <a:latin typeface="Roboto"/>
                <a:ea typeface="Roboto"/>
                <a:cs typeface="Roboto"/>
                <a:sym typeface="Roboto"/>
              </a:rPr>
              <a:t>d.</a:t>
            </a:r>
            <a:endParaRPr sz="1800">
              <a:solidFill>
                <a:srgbClr val="6D6D6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D6D6D"/>
                </a:solidFill>
                <a:latin typeface="Roboto"/>
                <a:ea typeface="Roboto"/>
                <a:cs typeface="Roboto"/>
                <a:sym typeface="Roboto"/>
              </a:rPr>
              <a:t>There are a few good use cases for refs:</a:t>
            </a:r>
            <a:endParaRPr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Content"/>
              <a:buChar char="●"/>
            </a:pPr>
            <a:r>
              <a:rPr lang="ru" sz="1800">
                <a:solidFill>
                  <a:srgbClr val="6D6D6D"/>
                </a:solidFill>
                <a:latin typeface="Roboto"/>
                <a:ea typeface="Roboto"/>
                <a:cs typeface="Roboto"/>
                <a:sym typeface="Roboto"/>
              </a:rPr>
              <a:t>Managing focus, text selection, or media playback.</a:t>
            </a:r>
            <a:endParaRPr sz="1800">
              <a:solidFill>
                <a:srgbClr val="6D6D6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Content"/>
              <a:buChar char="●"/>
            </a:pPr>
            <a:r>
              <a:rPr lang="ru" sz="1800">
                <a:solidFill>
                  <a:srgbClr val="6D6D6D"/>
                </a:solidFill>
                <a:latin typeface="Roboto"/>
                <a:ea typeface="Roboto"/>
                <a:cs typeface="Roboto"/>
                <a:sym typeface="Roboto"/>
              </a:rPr>
              <a:t>Triggering imperative animations.</a:t>
            </a:r>
            <a:endParaRPr sz="1800">
              <a:solidFill>
                <a:srgbClr val="6D6D6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D6D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rgbClr val="6D6D6D"/>
                </a:solidFill>
                <a:latin typeface="Roboto"/>
                <a:ea typeface="Roboto"/>
                <a:cs typeface="Roboto"/>
                <a:sym typeface="Roboto"/>
              </a:rPr>
              <a:t>Integrating with third-party DOM libraries</a:t>
            </a:r>
            <a:r>
              <a:rPr lang="ru">
                <a:solidFill>
                  <a:srgbClr val="1A1A1A"/>
                </a:solidFill>
                <a:latin typeface="Content"/>
                <a:ea typeface="Content"/>
                <a:cs typeface="Content"/>
                <a:sym typeface="Content"/>
              </a:rPr>
              <a:t>.</a:t>
            </a:r>
            <a:endParaRPr>
              <a:solidFill>
                <a:srgbClr val="6D6D6D"/>
              </a:solidFill>
              <a:latin typeface="Content"/>
              <a:ea typeface="Content"/>
              <a:cs typeface="Content"/>
              <a:sym typeface="Conten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6"/>
          <p:cNvSpPr/>
          <p:nvPr/>
        </p:nvSpPr>
        <p:spPr>
          <a:xfrm>
            <a:off x="0" y="4789121"/>
            <a:ext cx="9144000" cy="369600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28" name="Google Shape;82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16"/>
          <p:cNvSpPr/>
          <p:nvPr/>
        </p:nvSpPr>
        <p:spPr>
          <a:xfrm>
            <a:off x="8680949" y="4850755"/>
            <a:ext cx="28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30" name="Google Shape;830;p116"/>
          <p:cNvSpPr txBox="1"/>
          <p:nvPr/>
        </p:nvSpPr>
        <p:spPr>
          <a:xfrm>
            <a:off x="311981" y="228270"/>
            <a:ext cx="7344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Creating r</a:t>
            </a: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efs</a:t>
            </a:r>
            <a:endParaRPr b="1" sz="3000">
              <a:solidFill>
                <a:srgbClr val="464547"/>
              </a:solidFill>
              <a:latin typeface="Content"/>
              <a:ea typeface="Content"/>
              <a:cs typeface="Content"/>
              <a:sym typeface="Content"/>
            </a:endParaRPr>
          </a:p>
        </p:txBody>
      </p:sp>
      <p:pic>
        <p:nvPicPr>
          <p:cNvPr id="831" name="Google Shape;83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828176"/>
            <a:ext cx="8988741" cy="396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7"/>
          <p:cNvSpPr/>
          <p:nvPr/>
        </p:nvSpPr>
        <p:spPr>
          <a:xfrm>
            <a:off x="0" y="4789121"/>
            <a:ext cx="9144000" cy="369600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38" name="Google Shape;83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17"/>
          <p:cNvSpPr/>
          <p:nvPr/>
        </p:nvSpPr>
        <p:spPr>
          <a:xfrm>
            <a:off x="8680949" y="4850755"/>
            <a:ext cx="28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40" name="Google Shape;840;p117"/>
          <p:cNvSpPr txBox="1"/>
          <p:nvPr/>
        </p:nvSpPr>
        <p:spPr>
          <a:xfrm>
            <a:off x="311981" y="228270"/>
            <a:ext cx="7344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Accessing Refs</a:t>
            </a:r>
            <a:endParaRPr b="1" sz="3000">
              <a:solidFill>
                <a:srgbClr val="464547"/>
              </a:solidFill>
              <a:latin typeface="Content"/>
              <a:ea typeface="Content"/>
              <a:cs typeface="Content"/>
              <a:sym typeface="Content"/>
            </a:endParaRPr>
          </a:p>
        </p:txBody>
      </p:sp>
      <p:pic>
        <p:nvPicPr>
          <p:cNvPr id="841" name="Google Shape;84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3958"/>
            <a:ext cx="8839199" cy="228792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7"/>
          <p:cNvSpPr txBox="1"/>
          <p:nvPr/>
        </p:nvSpPr>
        <p:spPr>
          <a:xfrm>
            <a:off x="152400" y="1176475"/>
            <a:ext cx="7393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When a ref is passed to an element in </a:t>
            </a:r>
            <a:r>
              <a:rPr lang="ru" sz="1800">
                <a:solidFill>
                  <a:srgbClr val="1A1A1A"/>
                </a:solidFill>
                <a:latin typeface="Content"/>
                <a:ea typeface="Content"/>
                <a:cs typeface="Content"/>
                <a:sym typeface="Content"/>
              </a:rPr>
              <a:t>render</a:t>
            </a:r>
            <a:r>
              <a:rPr lang="ru" sz="18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, a reference to the node becomes accessible at the </a:t>
            </a:r>
            <a:r>
              <a:rPr lang="ru" sz="1800">
                <a:solidFill>
                  <a:srgbClr val="1A1A1A"/>
                </a:solidFill>
                <a:latin typeface="Content"/>
                <a:ea typeface="Content"/>
                <a:cs typeface="Content"/>
                <a:sym typeface="Content"/>
              </a:rPr>
              <a:t>current</a:t>
            </a:r>
            <a:r>
              <a:rPr lang="ru" sz="18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 attribute of the ref.</a:t>
            </a:r>
            <a:endParaRPr sz="1800">
              <a:latin typeface="Content"/>
              <a:ea typeface="Content"/>
              <a:cs typeface="Content"/>
              <a:sym typeface="Conten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695" y="672487"/>
            <a:ext cx="3317448" cy="1813538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18"/>
          <p:cNvSpPr txBox="1"/>
          <p:nvPr/>
        </p:nvSpPr>
        <p:spPr>
          <a:xfrm>
            <a:off x="1552661" y="2780024"/>
            <a:ext cx="6083332" cy="922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6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REACT / </a:t>
            </a:r>
            <a:r>
              <a:rPr b="1" lang="ru" sz="6600">
                <a:solidFill>
                  <a:srgbClr val="62DAFB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  <a:endParaRPr b="1" sz="6600">
              <a:solidFill>
                <a:srgbClr val="62DAF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3"/>
          <p:cNvSpPr txBox="1"/>
          <p:nvPr>
            <p:ph idx="1" type="body"/>
          </p:nvPr>
        </p:nvSpPr>
        <p:spPr>
          <a:xfrm>
            <a:off x="0" y="0"/>
            <a:ext cx="9144000" cy="69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0"/>
              </a:srgbClr>
            </a:outerShdw>
          </a:effectLst>
        </p:spPr>
        <p:txBody>
          <a:bodyPr anchorCtr="0" anchor="ctr" bIns="45700" lIns="36575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ru" sz="2800">
                <a:latin typeface="Calibri"/>
                <a:ea typeface="Calibri"/>
                <a:cs typeface="Calibri"/>
                <a:sym typeface="Calibri"/>
              </a:rPr>
              <a:t>JSX in Depth(correct)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25" y="699600"/>
            <a:ext cx="8298742" cy="41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9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56" name="Google Shape;85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9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58" name="Google Shape;858;p119"/>
          <p:cNvSpPr txBox="1"/>
          <p:nvPr/>
        </p:nvSpPr>
        <p:spPr>
          <a:xfrm>
            <a:off x="311982" y="228270"/>
            <a:ext cx="607909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Web apps routing approaches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9" name="Google Shape;859;p119"/>
          <p:cNvSpPr/>
          <p:nvPr/>
        </p:nvSpPr>
        <p:spPr>
          <a:xfrm>
            <a:off x="892050" y="1084500"/>
            <a:ext cx="73599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52400" lvl="0" marL="254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279400" lvl="0" marL="215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tent"/>
              <a:buChar char="•"/>
            </a:pPr>
            <a:r>
              <a:rPr lang="ru" sz="24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Sending request to a server for a new page on each route change</a:t>
            </a:r>
            <a:endParaRPr sz="24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2794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tent"/>
              <a:buChar char="•"/>
            </a:pPr>
            <a:r>
              <a:rPr lang="ru" sz="24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Single page application(SPA)</a:t>
            </a:r>
            <a:endParaRPr sz="2400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0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66" name="Google Shape;86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20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68" name="Google Shape;868;p120"/>
          <p:cNvSpPr txBox="1"/>
          <p:nvPr/>
        </p:nvSpPr>
        <p:spPr>
          <a:xfrm>
            <a:off x="311982" y="228270"/>
            <a:ext cx="607909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New document on each request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69" name="Google Shape;869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079" y="1194249"/>
            <a:ext cx="4557713" cy="272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5791" y="663334"/>
            <a:ext cx="3514725" cy="3929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1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77" name="Google Shape;87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21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79" name="Google Shape;879;p121"/>
          <p:cNvSpPr txBox="1"/>
          <p:nvPr/>
        </p:nvSpPr>
        <p:spPr>
          <a:xfrm>
            <a:off x="311982" y="228270"/>
            <a:ext cx="607909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Single page application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0" name="Google Shape;880;p121"/>
          <p:cNvSpPr/>
          <p:nvPr/>
        </p:nvSpPr>
        <p:spPr>
          <a:xfrm>
            <a:off x="384176" y="947174"/>
            <a:ext cx="3910500" cy="3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A single-page application (SPA) is a website that re-renders its content in response to navigation actions (e.g. clicking a link) without making a request to the server to fetch new HTML.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1" name="Google Shape;881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910" y="947212"/>
            <a:ext cx="4371975" cy="3764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22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7" name="Google Shape;887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2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89" name="Google Shape;889;p122"/>
          <p:cNvSpPr txBox="1"/>
          <p:nvPr/>
        </p:nvSpPr>
        <p:spPr>
          <a:xfrm>
            <a:off x="311982" y="228270"/>
            <a:ext cx="75019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React Router v4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0" name="Google Shape;890;p122"/>
          <p:cNvSpPr/>
          <p:nvPr/>
        </p:nvSpPr>
        <p:spPr>
          <a:xfrm>
            <a:off x="311973" y="1112142"/>
            <a:ext cx="86565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React Router v4 is a pure React rewrite of the popular React package. Previous versions of React Router used configuration disguised as pseudo-components and could be difficult to understand. With v4, everything is “just components”.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1" name="Google Shape;891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87" y="2613263"/>
            <a:ext cx="8832026" cy="19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3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97" name="Google Shape;89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23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99" name="Google Shape;899;p123"/>
          <p:cNvSpPr txBox="1"/>
          <p:nvPr/>
        </p:nvSpPr>
        <p:spPr>
          <a:xfrm>
            <a:off x="311982" y="228270"/>
            <a:ext cx="75019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Installation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0" name="Google Shape;900;p123"/>
          <p:cNvSpPr/>
          <p:nvPr/>
        </p:nvSpPr>
        <p:spPr>
          <a:xfrm>
            <a:off x="311981" y="1112159"/>
            <a:ext cx="66800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Use npm or yarn to add the package to your project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1" name="Google Shape;90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44283"/>
            <a:ext cx="8839199" cy="268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4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07" name="Google Shape;90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24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09" name="Google Shape;909;p124"/>
          <p:cNvSpPr txBox="1"/>
          <p:nvPr/>
        </p:nvSpPr>
        <p:spPr>
          <a:xfrm>
            <a:off x="311982" y="228270"/>
            <a:ext cx="75019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Routers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0" name="Google Shape;910;p124"/>
          <p:cNvSpPr/>
          <p:nvPr/>
        </p:nvSpPr>
        <p:spPr>
          <a:xfrm>
            <a:off x="363499" y="1066916"/>
            <a:ext cx="598188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core of every React Router application should be a router component. For web projects, react-router-dom provides &lt;BrowserRouter&gt; and &lt;HashRouter&gt; routers</a:t>
            </a:r>
            <a:endParaRPr sz="1100"/>
          </a:p>
        </p:txBody>
      </p:sp>
      <p:pic>
        <p:nvPicPr>
          <p:cNvPr id="911" name="Google Shape;91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13" y="1759426"/>
            <a:ext cx="8133987" cy="30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5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7" name="Google Shape;91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25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19" name="Google Shape;919;p125"/>
          <p:cNvSpPr txBox="1"/>
          <p:nvPr/>
        </p:nvSpPr>
        <p:spPr>
          <a:xfrm>
            <a:off x="311982" y="228270"/>
            <a:ext cx="75019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Defining routes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0" name="Google Shape;920;p125"/>
          <p:cNvSpPr/>
          <p:nvPr/>
        </p:nvSpPr>
        <p:spPr>
          <a:xfrm>
            <a:off x="363499" y="1066916"/>
            <a:ext cx="598188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 matching is done by comparing a &lt;Route&gt;'s path prop to the current location’s pathname. When a &lt;Route&gt; matches it will render its content and when it does not match, it will render null. A &lt;Route&gt; with no path will always match.</a:t>
            </a:r>
            <a:endParaRPr sz="1100"/>
          </a:p>
        </p:txBody>
      </p:sp>
      <p:pic>
        <p:nvPicPr>
          <p:cNvPr id="921" name="Google Shape;92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62" y="2067175"/>
            <a:ext cx="7857476" cy="256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26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7" name="Google Shape;927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26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29" name="Google Shape;929;p126"/>
          <p:cNvSpPr txBox="1"/>
          <p:nvPr/>
        </p:nvSpPr>
        <p:spPr>
          <a:xfrm>
            <a:off x="311982" y="228270"/>
            <a:ext cx="75019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Grouping routes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0" name="Google Shape;930;p126"/>
          <p:cNvSpPr/>
          <p:nvPr/>
        </p:nvSpPr>
        <p:spPr>
          <a:xfrm>
            <a:off x="650450" y="1002100"/>
            <a:ext cx="7683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&lt;Switch&gt; is not required for grouping &lt;Route&gt;s, but it can be quite useful. A &lt;Switch&gt; will iterate over all of its children &lt;Route&gt; elements and only render the first one that matches the current location.</a:t>
            </a:r>
            <a:endParaRPr sz="1100"/>
          </a:p>
        </p:txBody>
      </p:sp>
      <p:pic>
        <p:nvPicPr>
          <p:cNvPr id="931" name="Google Shape;93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01" y="1787801"/>
            <a:ext cx="7522602" cy="29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7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37" name="Google Shape;93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27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39" name="Google Shape;939;p127"/>
          <p:cNvSpPr txBox="1"/>
          <p:nvPr/>
        </p:nvSpPr>
        <p:spPr>
          <a:xfrm>
            <a:off x="311982" y="228270"/>
            <a:ext cx="75019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Navigation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0" name="Google Shape;940;p127"/>
          <p:cNvSpPr/>
          <p:nvPr/>
        </p:nvSpPr>
        <p:spPr>
          <a:xfrm>
            <a:off x="363499" y="1066916"/>
            <a:ext cx="598188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 Router provides a &lt;Link&gt; component to create links in your application. Wherever you render a &lt;Link&gt;, an anchor (&lt;a&gt;) will be rendered in your application’s HTML.</a:t>
            </a:r>
            <a:endParaRPr sz="1100"/>
          </a:p>
        </p:txBody>
      </p:sp>
      <p:pic>
        <p:nvPicPr>
          <p:cNvPr id="941" name="Google Shape;94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11813"/>
            <a:ext cx="8839199" cy="248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8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7" name="Google Shape;947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28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49" name="Google Shape;949;p128"/>
          <p:cNvSpPr txBox="1"/>
          <p:nvPr/>
        </p:nvSpPr>
        <p:spPr>
          <a:xfrm>
            <a:off x="311982" y="228270"/>
            <a:ext cx="75019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Styling active link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0" name="Google Shape;950;p128"/>
          <p:cNvSpPr/>
          <p:nvPr/>
        </p:nvSpPr>
        <p:spPr>
          <a:xfrm>
            <a:off x="363499" y="1066916"/>
            <a:ext cx="598188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&lt;NavLink&gt; is a special type of &lt;Link&gt; that can style itself as “active” when its to prop matches the current location.</a:t>
            </a:r>
            <a:endParaRPr sz="1100"/>
          </a:p>
        </p:txBody>
      </p:sp>
      <p:pic>
        <p:nvPicPr>
          <p:cNvPr id="951" name="Google Shape;95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25" y="1551664"/>
            <a:ext cx="8432559" cy="293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idx="1" type="body"/>
          </p:nvPr>
        </p:nvSpPr>
        <p:spPr>
          <a:xfrm>
            <a:off x="0" y="0"/>
            <a:ext cx="9144000" cy="69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0"/>
              </a:srgbClr>
            </a:outerShdw>
          </a:effectLst>
        </p:spPr>
        <p:txBody>
          <a:bodyPr anchorCtr="0" anchor="ctr" bIns="45700" lIns="36575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ru" sz="2800">
                <a:latin typeface="Calibri"/>
                <a:ea typeface="Calibri"/>
                <a:cs typeface="Calibri"/>
                <a:sym typeface="Calibri"/>
              </a:rPr>
              <a:t>JavaScript Expressions as Props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0900"/>
            <a:ext cx="8839199" cy="22879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4"/>
          <p:cNvSpPr txBox="1"/>
          <p:nvPr/>
        </p:nvSpPr>
        <p:spPr>
          <a:xfrm>
            <a:off x="325200" y="918250"/>
            <a:ext cx="64563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You can pass any JavaScript expression as a prop, by surrounding it with </a:t>
            </a:r>
            <a:r>
              <a:rPr lang="ru" sz="180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ru" sz="1800">
                <a:latin typeface="Roboto"/>
                <a:ea typeface="Roboto"/>
                <a:cs typeface="Roboto"/>
                <a:sym typeface="Roboto"/>
              </a:rPr>
              <a:t>. For example, in this JSX foo will evaluate to 10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29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57" name="Google Shape;95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29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59" name="Google Shape;959;p129"/>
          <p:cNvSpPr txBox="1"/>
          <p:nvPr/>
        </p:nvSpPr>
        <p:spPr>
          <a:xfrm>
            <a:off x="311982" y="228270"/>
            <a:ext cx="75019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Redirect to the other page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0" name="Google Shape;960;p129"/>
          <p:cNvSpPr/>
          <p:nvPr/>
        </p:nvSpPr>
        <p:spPr>
          <a:xfrm>
            <a:off x="363499" y="1066916"/>
            <a:ext cx="598188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time that you want to force navigation, you can render a &lt;Redirect&gt;. When a &lt;Redirect&gt; renders, it will navigate using its to prop.</a:t>
            </a:r>
            <a:endParaRPr sz="1100"/>
          </a:p>
        </p:txBody>
      </p:sp>
      <p:pic>
        <p:nvPicPr>
          <p:cNvPr id="961" name="Google Shape;96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4064"/>
            <a:ext cx="8839199" cy="268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30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67" name="Google Shape;96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30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69" name="Google Shape;969;p130"/>
          <p:cNvSpPr txBox="1"/>
          <p:nvPr/>
        </p:nvSpPr>
        <p:spPr>
          <a:xfrm>
            <a:off x="311982" y="228270"/>
            <a:ext cx="75019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Prompt action before leaving the page</a:t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0" name="Google Shape;970;p130"/>
          <p:cNvSpPr/>
          <p:nvPr/>
        </p:nvSpPr>
        <p:spPr>
          <a:xfrm>
            <a:off x="392199" y="913041"/>
            <a:ext cx="598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your application enters a state that should prevent the user from navigating away (like a form is half-filled out), render a &lt;Prompt&gt;.</a:t>
            </a:r>
            <a:endParaRPr sz="1100"/>
          </a:p>
        </p:txBody>
      </p:sp>
      <p:pic>
        <p:nvPicPr>
          <p:cNvPr id="971" name="Google Shape;971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50" y="1551676"/>
            <a:ext cx="8191902" cy="32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31"/>
          <p:cNvSpPr txBox="1"/>
          <p:nvPr>
            <p:ph idx="12" type="sldNum"/>
          </p:nvPr>
        </p:nvSpPr>
        <p:spPr>
          <a:xfrm>
            <a:off x="7413441" y="4826639"/>
            <a:ext cx="1373400" cy="316800"/>
          </a:xfrm>
          <a:prstGeom prst="rect">
            <a:avLst/>
          </a:prstGeom>
        </p:spPr>
        <p:txBody>
          <a:bodyPr anchorCtr="0" anchor="ctr" bIns="82275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78" name="Google Shape;978;p131"/>
          <p:cNvSpPr txBox="1"/>
          <p:nvPr>
            <p:ph idx="1" type="body"/>
          </p:nvPr>
        </p:nvSpPr>
        <p:spPr>
          <a:xfrm>
            <a:off x="1363950" y="1761288"/>
            <a:ext cx="6416100" cy="131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264"/>
              </a:spcBef>
              <a:spcAft>
                <a:spcPts val="300"/>
              </a:spcAft>
              <a:buNone/>
            </a:pPr>
            <a:r>
              <a:rPr lang="ru" sz="5500"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55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5"/>
          <p:cNvSpPr txBox="1"/>
          <p:nvPr>
            <p:ph idx="1" type="body"/>
          </p:nvPr>
        </p:nvSpPr>
        <p:spPr>
          <a:xfrm>
            <a:off x="0" y="0"/>
            <a:ext cx="9144000" cy="69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0"/>
              </a:srgbClr>
            </a:outerShdw>
          </a:effectLst>
        </p:spPr>
        <p:txBody>
          <a:bodyPr anchorCtr="0" anchor="ctr" bIns="45700" lIns="36575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ru" sz="2800">
                <a:latin typeface="Calibri"/>
                <a:ea typeface="Calibri"/>
                <a:cs typeface="Calibri"/>
                <a:sym typeface="Calibri"/>
              </a:rPr>
              <a:t>Conditional Rendering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85"/>
          <p:cNvSpPr txBox="1"/>
          <p:nvPr/>
        </p:nvSpPr>
        <p:spPr>
          <a:xfrm>
            <a:off x="258250" y="1089150"/>
            <a:ext cx="7202400" cy="29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6D6D6D"/>
                </a:solidFill>
                <a:latin typeface="Roboto"/>
                <a:ea typeface="Roboto"/>
                <a:cs typeface="Roboto"/>
                <a:sym typeface="Roboto"/>
              </a:rPr>
              <a:t>In React, you can create distinct components that encapsulate behavior you need. Then, you can render only some of them, depending on the state of your application.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6"/>
          <p:cNvSpPr txBox="1"/>
          <p:nvPr>
            <p:ph idx="1" type="body"/>
          </p:nvPr>
        </p:nvSpPr>
        <p:spPr>
          <a:xfrm>
            <a:off x="0" y="0"/>
            <a:ext cx="9144000" cy="69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0"/>
              </a:srgbClr>
            </a:outerShdw>
          </a:effectLst>
        </p:spPr>
        <p:txBody>
          <a:bodyPr anchorCtr="0" anchor="ctr" bIns="45700" lIns="36575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ru" sz="2800">
                <a:latin typeface="Calibri"/>
                <a:ea typeface="Calibri"/>
                <a:cs typeface="Calibri"/>
                <a:sym typeface="Calibri"/>
              </a:rPr>
              <a:t>Conditional Rendering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3" y="699600"/>
            <a:ext cx="7896676" cy="41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idx="1" type="body"/>
          </p:nvPr>
        </p:nvSpPr>
        <p:spPr>
          <a:xfrm>
            <a:off x="0" y="0"/>
            <a:ext cx="9144000" cy="69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rotWithShape="0" algn="t" dir="5400000" dist="25400">
              <a:srgbClr val="000000">
                <a:alpha val="29800"/>
              </a:srgbClr>
            </a:outerShdw>
          </a:effectLst>
        </p:spPr>
        <p:txBody>
          <a:bodyPr anchorCtr="0" anchor="ctr" bIns="45700" lIns="36575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ru" sz="2800">
                <a:latin typeface="Calibri"/>
                <a:ea typeface="Calibri"/>
                <a:cs typeface="Calibri"/>
                <a:sym typeface="Calibri"/>
              </a:rPr>
              <a:t>Inline If-Else with Conditional Operator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5975"/>
            <a:ext cx="8839199" cy="369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8"/>
          <p:cNvSpPr/>
          <p:nvPr/>
        </p:nvSpPr>
        <p:spPr>
          <a:xfrm>
            <a:off x="0" y="4789121"/>
            <a:ext cx="9144000" cy="369619"/>
          </a:xfrm>
          <a:prstGeom prst="rect">
            <a:avLst/>
          </a:prstGeom>
          <a:solidFill>
            <a:srgbClr val="4645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3" name="Google Shape;55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2" y="4853956"/>
            <a:ext cx="765286" cy="28698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8"/>
          <p:cNvSpPr/>
          <p:nvPr/>
        </p:nvSpPr>
        <p:spPr>
          <a:xfrm>
            <a:off x="8680949" y="4850755"/>
            <a:ext cx="28757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XX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555" name="Google Shape;555;p88"/>
          <p:cNvSpPr txBox="1"/>
          <p:nvPr/>
        </p:nvSpPr>
        <p:spPr>
          <a:xfrm>
            <a:off x="311982" y="228270"/>
            <a:ext cx="607909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64547"/>
                </a:solidFill>
                <a:latin typeface="Oswald"/>
                <a:ea typeface="Oswald"/>
                <a:cs typeface="Oswald"/>
                <a:sym typeface="Oswald"/>
              </a:rPr>
              <a:t>What is component?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6454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6" name="Google Shape;556;p88"/>
          <p:cNvSpPr/>
          <p:nvPr/>
        </p:nvSpPr>
        <p:spPr>
          <a:xfrm>
            <a:off x="645914" y="931144"/>
            <a:ext cx="5459721" cy="2974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52400" lvl="0" marL="254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5900" lvl="0" marL="215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let you split the UI into independent, reusable pieces, and think about each piece in isolation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pam_PPT_Template">
  <a:themeElements>
    <a:clrScheme name="EPAM_Color">
      <a:dk1>
        <a:srgbClr val="464547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